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51" r:id="rId4"/>
  </p:sldMasterIdLst>
  <p:notesMasterIdLst>
    <p:notesMasterId r:id="rId14"/>
  </p:notesMasterIdLst>
  <p:sldIdLst>
    <p:sldId id="2147479210" r:id="rId5"/>
    <p:sldId id="2147479202" r:id="rId6"/>
    <p:sldId id="2147479203" r:id="rId7"/>
    <p:sldId id="2147479207" r:id="rId8"/>
    <p:sldId id="2147479204" r:id="rId9"/>
    <p:sldId id="2147479205" r:id="rId10"/>
    <p:sldId id="2147479206" r:id="rId11"/>
    <p:sldId id="2147479208" r:id="rId12"/>
    <p:sldId id="2147479209" r:id="rId13"/>
  </p:sldIdLst>
  <p:sldSz cx="12192000" cy="6858000"/>
  <p:notesSz cx="7010400" cy="9296400"/>
  <p:embeddedFontLst>
    <p:embeddedFont>
      <p:font typeface="Poppins" panose="00000500000000000000" pitchFamily="2" charset="0"/>
      <p:regular r:id="rId15"/>
      <p:bold r:id="rId16"/>
      <p:italic r:id="rId17"/>
      <p:boldItalic r:id="rId18"/>
    </p:embeddedFont>
    <p:embeddedFont>
      <p:font typeface="Saira" panose="020B0604020202020204"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52" userDrawn="1">
          <p15:clr>
            <a:srgbClr val="A4A3A4"/>
          </p15:clr>
        </p15:guide>
        <p15:guide id="2" pos="2424" userDrawn="1">
          <p15:clr>
            <a:srgbClr val="A4A3A4"/>
          </p15:clr>
        </p15:guide>
        <p15:guide id="3" orient="horz" pos="2400" userDrawn="1">
          <p15:clr>
            <a:srgbClr val="A4A3A4"/>
          </p15:clr>
        </p15:guide>
        <p15:guide id="4" pos="504" userDrawn="1">
          <p15:clr>
            <a:srgbClr val="A4A3A4"/>
          </p15:clr>
        </p15:guide>
        <p15:guide id="5" orient="horz" pos="1896" userDrawn="1">
          <p15:clr>
            <a:srgbClr val="A4A3A4"/>
          </p15:clr>
        </p15:guide>
        <p15:guide id="6" pos="2280" userDrawn="1">
          <p15:clr>
            <a:srgbClr val="A4A3A4"/>
          </p15:clr>
        </p15:guide>
        <p15:guide id="7" pos="2979" userDrawn="1">
          <p15:clr>
            <a:srgbClr val="A4A3A4"/>
          </p15:clr>
        </p15:guide>
        <p15:guide id="8" pos="3127" userDrawn="1">
          <p15:clr>
            <a:srgbClr val="A4A3A4"/>
          </p15:clr>
        </p15:guide>
        <p15:guide id="9" pos="3490" userDrawn="1">
          <p15:clr>
            <a:srgbClr val="A4A3A4"/>
          </p15:clr>
        </p15:guide>
        <p15:guide id="10" pos="4838" userDrawn="1">
          <p15:clr>
            <a:srgbClr val="A4A3A4"/>
          </p15:clr>
        </p15:guide>
        <p15:guide id="11" pos="5365" userDrawn="1">
          <p15:clr>
            <a:srgbClr val="A4A3A4"/>
          </p15:clr>
        </p15:guide>
        <p15:guide id="12" pos="5521" userDrawn="1">
          <p15:clr>
            <a:srgbClr val="A4A3A4"/>
          </p15:clr>
        </p15:guide>
        <p15:guide id="13" pos="6097" userDrawn="1">
          <p15:clr>
            <a:srgbClr val="A4A3A4"/>
          </p15:clr>
        </p15:guide>
        <p15:guide id="14" pos="6237" userDrawn="1">
          <p15:clr>
            <a:srgbClr val="A4A3A4"/>
          </p15:clr>
        </p15:guide>
        <p15:guide id="15" orient="horz" userDrawn="1">
          <p15:clr>
            <a:srgbClr val="A4A3A4"/>
          </p15:clr>
        </p15:guide>
        <p15:guide id="16" orient="horz" pos="4296" userDrawn="1">
          <p15:clr>
            <a:srgbClr val="A4A3A4"/>
          </p15:clr>
        </p15:guide>
        <p15:guide id="17" orient="horz" pos="4080" userDrawn="1">
          <p15:clr>
            <a:srgbClr val="A4A3A4"/>
          </p15:clr>
        </p15:guide>
        <p15:guide id="19" orient="horz" pos="3094" userDrawn="1">
          <p15:clr>
            <a:srgbClr val="A4A3A4"/>
          </p15:clr>
        </p15:guide>
        <p15:guide id="20" orient="horz" pos="3259" userDrawn="1">
          <p15:clr>
            <a:srgbClr val="A4A3A4"/>
          </p15:clr>
        </p15:guide>
        <p15:guide id="21" orient="horz" pos="3390" userDrawn="1">
          <p15:clr>
            <a:srgbClr val="A4A3A4"/>
          </p15:clr>
        </p15:guide>
        <p15:guide id="22" orient="horz" pos="696" userDrawn="1">
          <p15:clr>
            <a:srgbClr val="A4A3A4"/>
          </p15:clr>
        </p15:guide>
        <p15:guide id="23" orient="horz" pos="4224" userDrawn="1">
          <p15:clr>
            <a:srgbClr val="A4A3A4"/>
          </p15:clr>
        </p15:guide>
        <p15:guide id="24" orient="horz" pos="393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iq Wyne" initials="FW" lastIdx="1" clrIdx="0"/>
  <p:cmAuthor id="2" name="Abdurrehman Abid" initials="AA" lastIdx="1" clrIdx="1"/>
  <p:cmAuthor id="3" name="Haider Raza" initials="HR" lastIdx="2" clrIdx="2">
    <p:extLst>
      <p:ext uri="{19B8F6BF-5375-455C-9EA6-DF929625EA0E}">
        <p15:presenceInfo xmlns:p15="http://schemas.microsoft.com/office/powerpoint/2012/main" userId="S-1-5-21-1645522239-842925246-839522115-2052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0132"/>
    <a:srgbClr val="002060"/>
    <a:srgbClr val="00B0F0"/>
    <a:srgbClr val="6C00FF"/>
    <a:srgbClr val="2F4873"/>
    <a:srgbClr val="FB3C8F"/>
    <a:srgbClr val="0F84F0"/>
    <a:srgbClr val="E6F2FE"/>
    <a:srgbClr val="1184F0"/>
    <a:srgbClr val="020E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705B70-841C-4301-8861-D01312E44A53}" v="16" dt="2024-10-15T14:23:24.9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38" y="331"/>
      </p:cViewPr>
      <p:guideLst>
        <p:guide orient="horz" pos="552"/>
        <p:guide pos="2424"/>
        <p:guide orient="horz" pos="2400"/>
        <p:guide pos="504"/>
        <p:guide orient="horz" pos="1896"/>
        <p:guide pos="2280"/>
        <p:guide pos="2979"/>
        <p:guide pos="3127"/>
        <p:guide pos="3490"/>
        <p:guide pos="4838"/>
        <p:guide pos="5365"/>
        <p:guide pos="5521"/>
        <p:guide pos="6097"/>
        <p:guide pos="6237"/>
        <p:guide orient="horz"/>
        <p:guide orient="horz" pos="4296"/>
        <p:guide orient="horz" pos="4080"/>
        <p:guide orient="horz" pos="3094"/>
        <p:guide orient="horz" pos="3259"/>
        <p:guide orient="horz" pos="3390"/>
        <p:guide orient="horz" pos="696"/>
        <p:guide orient="horz" pos="4224"/>
        <p:guide orient="horz" pos="393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font" Target="fonts/font7.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font" Target="fonts/font6.fntdata"/><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font" Target="fonts/font1.fntdata"/><Relationship Id="rId23" Type="http://schemas.openxmlformats.org/officeDocument/2006/relationships/commentAuthors" Target="commentAuthors.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njit kumar" userId="5b13e180a850c498" providerId="LiveId" clId="{AF705B70-841C-4301-8861-D01312E44A53}"/>
    <pc:docChg chg="undo redo custSel modSld">
      <pc:chgData name="ranjit kumar" userId="5b13e180a850c498" providerId="LiveId" clId="{AF705B70-841C-4301-8861-D01312E44A53}" dt="2024-10-15T14:23:24.986" v="284"/>
      <pc:docMkLst>
        <pc:docMk/>
      </pc:docMkLst>
      <pc:sldChg chg="addSp delSp modSp mod">
        <pc:chgData name="ranjit kumar" userId="5b13e180a850c498" providerId="LiveId" clId="{AF705B70-841C-4301-8861-D01312E44A53}" dt="2024-10-15T14:14:15.966" v="159" actId="1076"/>
        <pc:sldMkLst>
          <pc:docMk/>
          <pc:sldMk cId="2209246278" sldId="2147479203"/>
        </pc:sldMkLst>
        <pc:spChg chg="mod">
          <ac:chgData name="ranjit kumar" userId="5b13e180a850c498" providerId="LiveId" clId="{AF705B70-841C-4301-8861-D01312E44A53}" dt="2024-10-15T13:51:43.836" v="0"/>
          <ac:spMkLst>
            <pc:docMk/>
            <pc:sldMk cId="2209246278" sldId="2147479203"/>
            <ac:spMk id="3" creationId="{00000000-0000-0000-0000-000000000000}"/>
          </ac:spMkLst>
        </pc:spChg>
        <pc:spChg chg="del">
          <ac:chgData name="ranjit kumar" userId="5b13e180a850c498" providerId="LiveId" clId="{AF705B70-841C-4301-8861-D01312E44A53}" dt="2024-10-15T13:53:31.912" v="5" actId="1032"/>
          <ac:spMkLst>
            <pc:docMk/>
            <pc:sldMk cId="2209246278" sldId="2147479203"/>
            <ac:spMk id="4" creationId="{00000000-0000-0000-0000-000000000000}"/>
          </ac:spMkLst>
        </pc:spChg>
        <pc:spChg chg="del">
          <ac:chgData name="ranjit kumar" userId="5b13e180a850c498" providerId="LiveId" clId="{AF705B70-841C-4301-8861-D01312E44A53}" dt="2024-10-15T13:53:50.616" v="11" actId="478"/>
          <ac:spMkLst>
            <pc:docMk/>
            <pc:sldMk cId="2209246278" sldId="2147479203"/>
            <ac:spMk id="5" creationId="{00000000-0000-0000-0000-000000000000}"/>
          </ac:spMkLst>
        </pc:spChg>
        <pc:spChg chg="add mod">
          <ac:chgData name="ranjit kumar" userId="5b13e180a850c498" providerId="LiveId" clId="{AF705B70-841C-4301-8861-D01312E44A53}" dt="2024-10-15T13:53:00.302" v="2" actId="14100"/>
          <ac:spMkLst>
            <pc:docMk/>
            <pc:sldMk cId="2209246278" sldId="2147479203"/>
            <ac:spMk id="8" creationId="{47DE6426-E42F-840C-AE9C-EDA2E23D0BB3}"/>
          </ac:spMkLst>
        </pc:spChg>
        <pc:spChg chg="add del mod">
          <ac:chgData name="ranjit kumar" userId="5b13e180a850c498" providerId="LiveId" clId="{AF705B70-841C-4301-8861-D01312E44A53}" dt="2024-10-15T13:53:48.272" v="10" actId="478"/>
          <ac:spMkLst>
            <pc:docMk/>
            <pc:sldMk cId="2209246278" sldId="2147479203"/>
            <ac:spMk id="11" creationId="{D55E3E38-D682-2DE5-245D-E0F96677493E}"/>
          </ac:spMkLst>
        </pc:spChg>
        <pc:graphicFrameChg chg="add del modGraphic">
          <ac:chgData name="ranjit kumar" userId="5b13e180a850c498" providerId="LiveId" clId="{AF705B70-841C-4301-8861-D01312E44A53}" dt="2024-10-15T13:53:39.059" v="6" actId="478"/>
          <ac:graphicFrameMkLst>
            <pc:docMk/>
            <pc:sldMk cId="2209246278" sldId="2147479203"/>
            <ac:graphicFrameMk id="9" creationId="{249AA15A-E5BF-439E-F012-F696E1F63BA1}"/>
          </ac:graphicFrameMkLst>
        </pc:graphicFrameChg>
        <pc:picChg chg="add mod">
          <ac:chgData name="ranjit kumar" userId="5b13e180a850c498" providerId="LiveId" clId="{AF705B70-841C-4301-8861-D01312E44A53}" dt="2024-10-15T14:14:15.966" v="159" actId="1076"/>
          <ac:picMkLst>
            <pc:docMk/>
            <pc:sldMk cId="2209246278" sldId="2147479203"/>
            <ac:picMk id="7" creationId="{D0CFF07C-AF60-9F7E-801C-9577BE2BE476}"/>
          </ac:picMkLst>
        </pc:picChg>
        <pc:picChg chg="add del mod">
          <ac:chgData name="ranjit kumar" userId="5b13e180a850c498" providerId="LiveId" clId="{AF705B70-841C-4301-8861-D01312E44A53}" dt="2024-10-15T14:14:14.170" v="158" actId="478"/>
          <ac:picMkLst>
            <pc:docMk/>
            <pc:sldMk cId="2209246278" sldId="2147479203"/>
            <ac:picMk id="13" creationId="{002FBD1F-B106-B5A6-D63C-2D9FE1F65A6F}"/>
          </ac:picMkLst>
        </pc:picChg>
      </pc:sldChg>
      <pc:sldChg chg="modSp mod">
        <pc:chgData name="ranjit kumar" userId="5b13e180a850c498" providerId="LiveId" clId="{AF705B70-841C-4301-8861-D01312E44A53}" dt="2024-10-15T14:14:07.523" v="157" actId="20577"/>
        <pc:sldMkLst>
          <pc:docMk/>
          <pc:sldMk cId="1631010148" sldId="2147479204"/>
        </pc:sldMkLst>
        <pc:spChg chg="mod">
          <ac:chgData name="ranjit kumar" userId="5b13e180a850c498" providerId="LiveId" clId="{AF705B70-841C-4301-8861-D01312E44A53}" dt="2024-10-15T14:14:07.523" v="157" actId="20577"/>
          <ac:spMkLst>
            <pc:docMk/>
            <pc:sldMk cId="1631010148" sldId="2147479204"/>
            <ac:spMk id="3" creationId="{00000000-0000-0000-0000-000000000000}"/>
          </ac:spMkLst>
        </pc:spChg>
        <pc:spChg chg="mod">
          <ac:chgData name="ranjit kumar" userId="5b13e180a850c498" providerId="LiveId" clId="{AF705B70-841C-4301-8861-D01312E44A53}" dt="2024-10-15T14:06:58.528" v="27" actId="1076"/>
          <ac:spMkLst>
            <pc:docMk/>
            <pc:sldMk cId="1631010148" sldId="2147479204"/>
            <ac:spMk id="4" creationId="{00000000-0000-0000-0000-000000000000}"/>
          </ac:spMkLst>
        </pc:spChg>
      </pc:sldChg>
      <pc:sldChg chg="addSp delSp modSp mod">
        <pc:chgData name="ranjit kumar" userId="5b13e180a850c498" providerId="LiveId" clId="{AF705B70-841C-4301-8861-D01312E44A53}" dt="2024-10-15T14:23:24.986" v="284"/>
        <pc:sldMkLst>
          <pc:docMk/>
          <pc:sldMk cId="1349212858" sldId="2147479206"/>
        </pc:sldMkLst>
        <pc:spChg chg="mod">
          <ac:chgData name="ranjit kumar" userId="5b13e180a850c498" providerId="LiveId" clId="{AF705B70-841C-4301-8861-D01312E44A53}" dt="2024-10-15T14:15:37.808" v="161" actId="14100"/>
          <ac:spMkLst>
            <pc:docMk/>
            <pc:sldMk cId="1349212858" sldId="2147479206"/>
            <ac:spMk id="2" creationId="{00000000-0000-0000-0000-000000000000}"/>
          </ac:spMkLst>
        </pc:spChg>
        <pc:spChg chg="mod">
          <ac:chgData name="ranjit kumar" userId="5b13e180a850c498" providerId="LiveId" clId="{AF705B70-841C-4301-8861-D01312E44A53}" dt="2024-10-15T14:15:26.294" v="160"/>
          <ac:spMkLst>
            <pc:docMk/>
            <pc:sldMk cId="1349212858" sldId="2147479206"/>
            <ac:spMk id="3" creationId="{00000000-0000-0000-0000-000000000000}"/>
          </ac:spMkLst>
        </pc:spChg>
        <pc:spChg chg="mod">
          <ac:chgData name="ranjit kumar" userId="5b13e180a850c498" providerId="LiveId" clId="{AF705B70-841C-4301-8861-D01312E44A53}" dt="2024-10-15T14:16:12.614" v="166" actId="20577"/>
          <ac:spMkLst>
            <pc:docMk/>
            <pc:sldMk cId="1349212858" sldId="2147479206"/>
            <ac:spMk id="4" creationId="{00000000-0000-0000-0000-000000000000}"/>
          </ac:spMkLst>
        </pc:spChg>
        <pc:spChg chg="mod">
          <ac:chgData name="ranjit kumar" userId="5b13e180a850c498" providerId="LiveId" clId="{AF705B70-841C-4301-8861-D01312E44A53}" dt="2024-10-15T14:16:28.580" v="167"/>
          <ac:spMkLst>
            <pc:docMk/>
            <pc:sldMk cId="1349212858" sldId="2147479206"/>
            <ac:spMk id="5" creationId="{00000000-0000-0000-0000-000000000000}"/>
          </ac:spMkLst>
        </pc:spChg>
        <pc:spChg chg="mod">
          <ac:chgData name="ranjit kumar" userId="5b13e180a850c498" providerId="LiveId" clId="{AF705B70-841C-4301-8861-D01312E44A53}" dt="2024-10-15T14:22:35.285" v="282"/>
          <ac:spMkLst>
            <pc:docMk/>
            <pc:sldMk cId="1349212858" sldId="2147479206"/>
            <ac:spMk id="6" creationId="{00000000-0000-0000-0000-000000000000}"/>
          </ac:spMkLst>
        </pc:spChg>
        <pc:spChg chg="add del">
          <ac:chgData name="ranjit kumar" userId="5b13e180a850c498" providerId="LiveId" clId="{AF705B70-841C-4301-8861-D01312E44A53}" dt="2024-10-15T14:23:24.986" v="284"/>
          <ac:spMkLst>
            <pc:docMk/>
            <pc:sldMk cId="1349212858" sldId="2147479206"/>
            <ac:spMk id="7" creationId="{00000000-0000-0000-0000-000000000000}"/>
          </ac:spMkLst>
        </pc:spChg>
        <pc:spChg chg="mod">
          <ac:chgData name="ranjit kumar" userId="5b13e180a850c498" providerId="LiveId" clId="{AF705B70-841C-4301-8861-D01312E44A53}" dt="2024-10-15T14:22:03.777" v="263" actId="14100"/>
          <ac:spMkLst>
            <pc:docMk/>
            <pc:sldMk cId="1349212858" sldId="2147479206"/>
            <ac:spMk id="8" creationId="{00000000-0000-0000-0000-000000000000}"/>
          </ac:spMkLst>
        </pc:spChg>
        <pc:spChg chg="mod">
          <ac:chgData name="ranjit kumar" userId="5b13e180a850c498" providerId="LiveId" clId="{AF705B70-841C-4301-8861-D01312E44A53}" dt="2024-10-15T14:22:07.480" v="267" actId="5793"/>
          <ac:spMkLst>
            <pc:docMk/>
            <pc:sldMk cId="1349212858" sldId="2147479206"/>
            <ac:spMk id="10" creationId="{00000000-0000-0000-0000-000000000000}"/>
          </ac:spMkLst>
        </pc:spChg>
        <pc:spChg chg="mod">
          <ac:chgData name="ranjit kumar" userId="5b13e180a850c498" providerId="LiveId" clId="{AF705B70-841C-4301-8861-D01312E44A53}" dt="2024-10-15T14:19:33.842" v="221" actId="20577"/>
          <ac:spMkLst>
            <pc:docMk/>
            <pc:sldMk cId="1349212858" sldId="2147479206"/>
            <ac:spMk id="11" creationId="{00000000-0000-0000-0000-000000000000}"/>
          </ac:spMkLst>
        </pc:spChg>
        <pc:spChg chg="add mod">
          <ac:chgData name="ranjit kumar" userId="5b13e180a850c498" providerId="LiveId" clId="{AF705B70-841C-4301-8861-D01312E44A53}" dt="2024-10-15T14:23:24.986" v="284"/>
          <ac:spMkLst>
            <pc:docMk/>
            <pc:sldMk cId="1349212858" sldId="2147479206"/>
            <ac:spMk id="20" creationId="{63618495-ADC0-92E7-39E5-A893136A429B}"/>
          </ac:spMkLst>
        </pc:spChg>
        <pc:graphicFrameChg chg="add mod">
          <ac:chgData name="ranjit kumar" userId="5b13e180a850c498" providerId="LiveId" clId="{AF705B70-841C-4301-8861-D01312E44A53}" dt="2024-10-15T14:16:43.041" v="168"/>
          <ac:graphicFrameMkLst>
            <pc:docMk/>
            <pc:sldMk cId="1349212858" sldId="2147479206"/>
            <ac:graphicFrameMk id="15" creationId="{B32141CA-DF9A-46FB-86FD-546A99FEF7B4}"/>
          </ac:graphicFrameMkLst>
        </pc:graphicFrameChg>
        <pc:graphicFrameChg chg="add mod">
          <ac:chgData name="ranjit kumar" userId="5b13e180a850c498" providerId="LiveId" clId="{AF705B70-841C-4301-8861-D01312E44A53}" dt="2024-10-15T14:16:43.041" v="168"/>
          <ac:graphicFrameMkLst>
            <pc:docMk/>
            <pc:sldMk cId="1349212858" sldId="2147479206"/>
            <ac:graphicFrameMk id="16" creationId="{767DFEE3-6A0E-7B4C-82CC-50EB4FE55DA3}"/>
          </ac:graphicFrameMkLst>
        </pc:graphicFrameChg>
        <pc:graphicFrameChg chg="add mod">
          <ac:chgData name="ranjit kumar" userId="5b13e180a850c498" providerId="LiveId" clId="{AF705B70-841C-4301-8861-D01312E44A53}" dt="2024-10-15T14:16:43.041" v="168"/>
          <ac:graphicFrameMkLst>
            <pc:docMk/>
            <pc:sldMk cId="1349212858" sldId="2147479206"/>
            <ac:graphicFrameMk id="17" creationId="{6D25D4C1-346B-E7F5-6F67-7B9A120790DC}"/>
          </ac:graphicFrameMkLst>
        </pc:graphicFrameChg>
        <pc:graphicFrameChg chg="add mod">
          <ac:chgData name="ranjit kumar" userId="5b13e180a850c498" providerId="LiveId" clId="{AF705B70-841C-4301-8861-D01312E44A53}" dt="2024-10-15T14:16:43.041" v="168"/>
          <ac:graphicFrameMkLst>
            <pc:docMk/>
            <pc:sldMk cId="1349212858" sldId="2147479206"/>
            <ac:graphicFrameMk id="18" creationId="{E20D78FF-8204-4081-2D6F-E716D0594A14}"/>
          </ac:graphicFrameMkLst>
        </pc:graphicFrameChg>
        <pc:graphicFrameChg chg="add mod modGraphic">
          <ac:chgData name="ranjit kumar" userId="5b13e180a850c498" providerId="LiveId" clId="{AF705B70-841C-4301-8861-D01312E44A53}" dt="2024-10-15T14:17:04.800" v="178" actId="14100"/>
          <ac:graphicFrameMkLst>
            <pc:docMk/>
            <pc:sldMk cId="1349212858" sldId="2147479206"/>
            <ac:graphicFrameMk id="19" creationId="{6404922C-A534-AFD9-FAC0-9C0F6B0DAC72}"/>
          </ac:graphicFrameMkLst>
        </pc:graphicFrameChg>
      </pc:sldChg>
      <pc:sldChg chg="addSp delSp modSp mod">
        <pc:chgData name="ranjit kumar" userId="5b13e180a850c498" providerId="LiveId" clId="{AF705B70-841C-4301-8861-D01312E44A53}" dt="2024-10-15T14:22:03.539" v="262" actId="20577"/>
        <pc:sldMkLst>
          <pc:docMk/>
          <pc:sldMk cId="3113673554" sldId="2147479207"/>
        </pc:sldMkLst>
        <pc:spChg chg="add del mod">
          <ac:chgData name="ranjit kumar" userId="5b13e180a850c498" providerId="LiveId" clId="{AF705B70-841C-4301-8861-D01312E44A53}" dt="2024-10-15T14:22:03.539" v="262" actId="20577"/>
          <ac:spMkLst>
            <pc:docMk/>
            <pc:sldMk cId="3113673554" sldId="2147479207"/>
            <ac:spMk id="3" creationId="{00000000-0000-0000-0000-000000000000}"/>
          </ac:spMkLst>
        </pc:spChg>
        <pc:spChg chg="add mod">
          <ac:chgData name="ranjit kumar" userId="5b13e180a850c498" providerId="LiveId" clId="{AF705B70-841C-4301-8861-D01312E44A53}" dt="2024-10-15T14:09:49.269" v="57"/>
          <ac:spMkLst>
            <pc:docMk/>
            <pc:sldMk cId="3113673554" sldId="2147479207"/>
            <ac:spMk id="12" creationId="{A6EC0F50-F9E9-D724-89B6-584F157C2C54}"/>
          </ac:spMkLst>
        </pc:spChg>
        <pc:picChg chg="add del mod">
          <ac:chgData name="ranjit kumar" userId="5b13e180a850c498" providerId="LiveId" clId="{AF705B70-841C-4301-8861-D01312E44A53}" dt="2024-10-15T14:08:05.752" v="35" actId="478"/>
          <ac:picMkLst>
            <pc:docMk/>
            <pc:sldMk cId="3113673554" sldId="2147479207"/>
            <ac:picMk id="5" creationId="{D0C2E0E5-F3FD-AAC0-4129-DFC72134E949}"/>
          </ac:picMkLst>
        </pc:picChg>
        <pc:picChg chg="add del mod">
          <ac:chgData name="ranjit kumar" userId="5b13e180a850c498" providerId="LiveId" clId="{AF705B70-841C-4301-8861-D01312E44A53}" dt="2024-10-15T14:08:05.752" v="35" actId="478"/>
          <ac:picMkLst>
            <pc:docMk/>
            <pc:sldMk cId="3113673554" sldId="2147479207"/>
            <ac:picMk id="7" creationId="{8BCF052E-2E7D-9B5B-8FE8-AB9993B24E47}"/>
          </ac:picMkLst>
        </pc:picChg>
        <pc:picChg chg="add mod">
          <ac:chgData name="ranjit kumar" userId="5b13e180a850c498" providerId="LiveId" clId="{AF705B70-841C-4301-8861-D01312E44A53}" dt="2024-10-15T14:10:32.197" v="68" actId="1076"/>
          <ac:picMkLst>
            <pc:docMk/>
            <pc:sldMk cId="3113673554" sldId="2147479207"/>
            <ac:picMk id="9" creationId="{A6CE4205-0FC1-6F29-A18F-D6F61AFFE445}"/>
          </ac:picMkLst>
        </pc:picChg>
        <pc:picChg chg="add mod">
          <ac:chgData name="ranjit kumar" userId="5b13e180a850c498" providerId="LiveId" clId="{AF705B70-841C-4301-8861-D01312E44A53}" dt="2024-10-15T14:10:34.719" v="69" actId="1076"/>
          <ac:picMkLst>
            <pc:docMk/>
            <pc:sldMk cId="3113673554" sldId="2147479207"/>
            <ac:picMk id="11" creationId="{04B9ADE6-6503-021E-43B9-FDB7FD78B750}"/>
          </ac:picMkLst>
        </pc:picChg>
      </pc:sldChg>
      <pc:sldChg chg="modSp mod">
        <pc:chgData name="ranjit kumar" userId="5b13e180a850c498" providerId="LiveId" clId="{AF705B70-841C-4301-8861-D01312E44A53}" dt="2024-10-15T13:56:31.511" v="24"/>
        <pc:sldMkLst>
          <pc:docMk/>
          <pc:sldMk cId="3755968003" sldId="2147479210"/>
        </pc:sldMkLst>
        <pc:spChg chg="mod">
          <ac:chgData name="ranjit kumar" userId="5b13e180a850c498" providerId="LiveId" clId="{AF705B70-841C-4301-8861-D01312E44A53}" dt="2024-10-15T13:56:31.511" v="24"/>
          <ac:spMkLst>
            <pc:docMk/>
            <pc:sldMk cId="3755968003" sldId="2147479210"/>
            <ac:spMk id="3" creationId="{00000000-0000-0000-0000-00000000000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200" b="1" i="0" u="none" strike="noStrike" kern="1200" spc="0" baseline="0">
              <a:solidFill>
                <a:schemeClr val="tx1">
                  <a:lumMod val="65000"/>
                  <a:lumOff val="35000"/>
                </a:schemeClr>
              </a:solidFill>
              <a:latin typeface="Poppins" pitchFamily="2" charset="77"/>
              <a:ea typeface="+mn-ea"/>
              <a:cs typeface="Poppins" pitchFamily="2" charset="77"/>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rgbClr val="1184F0"/>
            </a:solidFill>
            <a:ln>
              <a:solidFill>
                <a:srgbClr val="1184F0"/>
              </a:solid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76B-7347-B942-8B89B58A857D}"/>
            </c:ext>
          </c:extLst>
        </c:ser>
        <c:ser>
          <c:idx val="1"/>
          <c:order val="1"/>
          <c:tx>
            <c:strRef>
              <c:f>Sheet1!$C$1</c:f>
              <c:strCache>
                <c:ptCount val="1"/>
                <c:pt idx="0">
                  <c:v>Series 2</c:v>
                </c:pt>
              </c:strCache>
            </c:strRef>
          </c:tx>
          <c:spPr>
            <a:solidFill>
              <a:srgbClr val="FB3C8F"/>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76B-7347-B942-8B89B58A857D}"/>
            </c:ext>
          </c:extLst>
        </c:ser>
        <c:ser>
          <c:idx val="2"/>
          <c:order val="2"/>
          <c:tx>
            <c:strRef>
              <c:f>Sheet1!$D$1</c:f>
              <c:strCache>
                <c:ptCount val="1"/>
                <c:pt idx="0">
                  <c:v>Series 3</c:v>
                </c:pt>
              </c:strCache>
            </c:strRef>
          </c:tx>
          <c:spPr>
            <a:solidFill>
              <a:srgbClr val="6C00FF"/>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76B-7347-B942-8B89B58A857D}"/>
            </c:ext>
          </c:extLst>
        </c:ser>
        <c:dLbls>
          <c:showLegendKey val="0"/>
          <c:showVal val="0"/>
          <c:showCatName val="0"/>
          <c:showSerName val="0"/>
          <c:showPercent val="0"/>
          <c:showBubbleSize val="0"/>
        </c:dLbls>
        <c:gapWidth val="219"/>
        <c:overlap val="-27"/>
        <c:axId val="342498543"/>
        <c:axId val="462533824"/>
      </c:barChart>
      <c:catAx>
        <c:axId val="3424985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Poppins" pitchFamily="2" charset="77"/>
                <a:ea typeface="+mn-ea"/>
                <a:cs typeface="Poppins" pitchFamily="2" charset="77"/>
              </a:defRPr>
            </a:pPr>
            <a:endParaRPr lang="en-US"/>
          </a:p>
        </c:txPr>
        <c:crossAx val="462533824"/>
        <c:crosses val="autoZero"/>
        <c:auto val="1"/>
        <c:lblAlgn val="ctr"/>
        <c:lblOffset val="100"/>
        <c:noMultiLvlLbl val="0"/>
      </c:catAx>
      <c:valAx>
        <c:axId val="4625338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Poppins" pitchFamily="2" charset="77"/>
                <a:ea typeface="+mn-ea"/>
                <a:cs typeface="Poppins" pitchFamily="2" charset="77"/>
              </a:defRPr>
            </a:pPr>
            <a:endParaRPr lang="en-US"/>
          </a:p>
        </c:txPr>
        <c:crossAx val="3424985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Poppins" pitchFamily="2" charset="77"/>
              <a:ea typeface="+mn-ea"/>
              <a:cs typeface="Poppins" pitchFamily="2" charset="77"/>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200" b="1" i="0" u="none" strike="noStrike" kern="1200" spc="0" baseline="0">
              <a:solidFill>
                <a:schemeClr val="tx1">
                  <a:lumMod val="65000"/>
                  <a:lumOff val="35000"/>
                </a:schemeClr>
              </a:solidFill>
              <a:latin typeface="Poppins" pitchFamily="2" charset="77"/>
              <a:ea typeface="+mn-ea"/>
              <a:cs typeface="Poppins" pitchFamily="2" charset="77"/>
            </a:defRPr>
          </a:pPr>
          <a:endParaRPr lang="en-US"/>
        </a:p>
      </c:txPr>
    </c:title>
    <c:autoTitleDeleted val="0"/>
    <c:plotArea>
      <c:layout/>
      <c:lineChart>
        <c:grouping val="standard"/>
        <c:varyColors val="0"/>
        <c:ser>
          <c:idx val="0"/>
          <c:order val="0"/>
          <c:tx>
            <c:strRef>
              <c:f>Sheet1!$B$1</c:f>
              <c:strCache>
                <c:ptCount val="1"/>
                <c:pt idx="0">
                  <c:v>Series 1</c:v>
                </c:pt>
              </c:strCache>
            </c:strRef>
          </c:tx>
          <c:spPr>
            <a:ln w="28575" cap="rnd">
              <a:solidFill>
                <a:srgbClr val="1184F0"/>
              </a:solidFill>
              <a:round/>
            </a:ln>
            <a:effectLst/>
          </c:spPr>
          <c:marker>
            <c:symbol val="circle"/>
            <c:size val="5"/>
            <c:spPr>
              <a:solidFill>
                <a:schemeClr val="accent1"/>
              </a:solidFill>
              <a:ln w="9525">
                <a:solidFill>
                  <a:srgbClr val="1184F0"/>
                </a:solidFill>
              </a:ln>
              <a:effectLst/>
            </c:spPr>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36FA-F548-8ECF-D55DCC75C6B9}"/>
            </c:ext>
          </c:extLst>
        </c:ser>
        <c:ser>
          <c:idx val="1"/>
          <c:order val="1"/>
          <c:tx>
            <c:strRef>
              <c:f>Sheet1!$C$1</c:f>
              <c:strCache>
                <c:ptCount val="1"/>
                <c:pt idx="0">
                  <c:v>Series 2</c:v>
                </c:pt>
              </c:strCache>
            </c:strRef>
          </c:tx>
          <c:spPr>
            <a:ln w="28575" cap="rnd">
              <a:solidFill>
                <a:srgbClr val="FB3C8F"/>
              </a:solidFill>
              <a:round/>
            </a:ln>
            <a:effectLst/>
          </c:spPr>
          <c:marker>
            <c:symbol val="circle"/>
            <c:size val="5"/>
            <c:spPr>
              <a:solidFill>
                <a:srgbClr val="FB3C8F"/>
              </a:solidFill>
              <a:ln w="9525">
                <a:solidFill>
                  <a:srgbClr val="FB3C8F"/>
                </a:solidFill>
              </a:ln>
              <a:effectLst/>
            </c:spPr>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36FA-F548-8ECF-D55DCC75C6B9}"/>
            </c:ext>
          </c:extLst>
        </c:ser>
        <c:ser>
          <c:idx val="2"/>
          <c:order val="2"/>
          <c:tx>
            <c:strRef>
              <c:f>Sheet1!$D$1</c:f>
              <c:strCache>
                <c:ptCount val="1"/>
                <c:pt idx="0">
                  <c:v>Series 3</c:v>
                </c:pt>
              </c:strCache>
            </c:strRef>
          </c:tx>
          <c:spPr>
            <a:ln w="28575" cap="rnd">
              <a:solidFill>
                <a:srgbClr val="6C00FF"/>
              </a:solidFill>
              <a:round/>
            </a:ln>
            <a:effectLst/>
          </c:spPr>
          <c:marker>
            <c:symbol val="circle"/>
            <c:size val="5"/>
            <c:spPr>
              <a:solidFill>
                <a:srgbClr val="6C00FF"/>
              </a:solidFill>
              <a:ln w="9525">
                <a:solidFill>
                  <a:srgbClr val="6C00FF"/>
                </a:solidFill>
              </a:ln>
              <a:effectLst/>
            </c:spPr>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36FA-F548-8ECF-D55DCC75C6B9}"/>
            </c:ext>
          </c:extLst>
        </c:ser>
        <c:dLbls>
          <c:showLegendKey val="0"/>
          <c:showVal val="0"/>
          <c:showCatName val="0"/>
          <c:showSerName val="0"/>
          <c:showPercent val="0"/>
          <c:showBubbleSize val="0"/>
        </c:dLbls>
        <c:marker val="1"/>
        <c:smooth val="0"/>
        <c:axId val="980205583"/>
        <c:axId val="980207295"/>
      </c:lineChart>
      <c:catAx>
        <c:axId val="9802055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Poppins" pitchFamily="2" charset="77"/>
                <a:ea typeface="+mn-ea"/>
                <a:cs typeface="Poppins" pitchFamily="2" charset="77"/>
              </a:defRPr>
            </a:pPr>
            <a:endParaRPr lang="en-US"/>
          </a:p>
        </c:txPr>
        <c:crossAx val="980207295"/>
        <c:crosses val="autoZero"/>
        <c:auto val="1"/>
        <c:lblAlgn val="ctr"/>
        <c:lblOffset val="100"/>
        <c:noMultiLvlLbl val="0"/>
      </c:catAx>
      <c:valAx>
        <c:axId val="980207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Poppins" pitchFamily="2" charset="77"/>
                <a:ea typeface="+mn-ea"/>
                <a:cs typeface="Poppins" pitchFamily="2" charset="77"/>
              </a:defRPr>
            </a:pPr>
            <a:endParaRPr lang="en-US"/>
          </a:p>
        </c:txPr>
        <c:crossAx val="9802055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Poppins" pitchFamily="2" charset="77"/>
              <a:ea typeface="+mn-ea"/>
              <a:cs typeface="Poppins" pitchFamily="2" charset="77"/>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200" b="1" i="0" u="none" strike="noStrike" kern="1200" spc="0" baseline="0">
              <a:solidFill>
                <a:schemeClr val="tx1">
                  <a:lumMod val="65000"/>
                  <a:lumOff val="35000"/>
                </a:schemeClr>
              </a:solidFill>
              <a:latin typeface="Poppins" pitchFamily="2" charset="77"/>
              <a:ea typeface="+mn-ea"/>
              <a:cs typeface="Poppins" pitchFamily="2" charset="77"/>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dPt>
            <c:idx val="0"/>
            <c:bubble3D val="0"/>
            <c:spPr>
              <a:solidFill>
                <a:srgbClr val="1184F0"/>
              </a:solidFill>
              <a:ln w="25400">
                <a:noFill/>
              </a:ln>
              <a:effectLst/>
              <a:sp3d/>
            </c:spPr>
            <c:extLst>
              <c:ext xmlns:c16="http://schemas.microsoft.com/office/drawing/2014/chart" uri="{C3380CC4-5D6E-409C-BE32-E72D297353CC}">
                <c16:uniqueId val="{00000001-5377-8842-A0BF-23D7C4C575ED}"/>
              </c:ext>
            </c:extLst>
          </c:dPt>
          <c:dPt>
            <c:idx val="1"/>
            <c:bubble3D val="0"/>
            <c:spPr>
              <a:solidFill>
                <a:srgbClr val="FB3C8F"/>
              </a:solidFill>
              <a:ln w="25400">
                <a:noFill/>
              </a:ln>
              <a:effectLst/>
              <a:sp3d/>
            </c:spPr>
            <c:extLst>
              <c:ext xmlns:c16="http://schemas.microsoft.com/office/drawing/2014/chart" uri="{C3380CC4-5D6E-409C-BE32-E72D297353CC}">
                <c16:uniqueId val="{00000003-5377-8842-A0BF-23D7C4C575ED}"/>
              </c:ext>
            </c:extLst>
          </c:dPt>
          <c:dPt>
            <c:idx val="2"/>
            <c:bubble3D val="0"/>
            <c:spPr>
              <a:solidFill>
                <a:srgbClr val="6C00FF"/>
              </a:solidFill>
              <a:ln w="25400">
                <a:noFill/>
              </a:ln>
              <a:effectLst/>
              <a:sp3d/>
            </c:spPr>
            <c:extLst>
              <c:ext xmlns:c16="http://schemas.microsoft.com/office/drawing/2014/chart" uri="{C3380CC4-5D6E-409C-BE32-E72D297353CC}">
                <c16:uniqueId val="{00000005-5377-8842-A0BF-23D7C4C575ED}"/>
              </c:ext>
            </c:extLst>
          </c:dPt>
          <c:dPt>
            <c:idx val="3"/>
            <c:bubble3D val="0"/>
            <c:spPr>
              <a:solidFill>
                <a:schemeClr val="tx2"/>
              </a:solidFill>
              <a:ln w="25400">
                <a:noFill/>
              </a:ln>
              <a:effectLst/>
              <a:sp3d/>
            </c:spPr>
            <c:extLst>
              <c:ext xmlns:c16="http://schemas.microsoft.com/office/drawing/2014/chart" uri="{C3380CC4-5D6E-409C-BE32-E72D297353CC}">
                <c16:uniqueId val="{00000007-5377-8842-A0BF-23D7C4C575ED}"/>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5377-8842-A0BF-23D7C4C575ED}"/>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Poppins" pitchFamily="2" charset="77"/>
              <a:ea typeface="+mn-ea"/>
              <a:cs typeface="Poppins" pitchFamily="2" charset="77"/>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svg>
</file>

<file path=ppt/media/image13.png>
</file>

<file path=ppt/media/image14.jpg>
</file>

<file path=ppt/media/image15.png>
</file>

<file path=ppt/media/image16.png>
</file>

<file path=ppt/media/image17.png>
</file>

<file path=ppt/media/image2.png>
</file>

<file path=ppt/media/image3.png>
</file>

<file path=ppt/media/image4.jpeg>
</file>

<file path=ppt/media/image5.jpe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EA738696-F769-4BBC-BCA8-BA8B960F62DD}" type="datetimeFigureOut">
              <a:rPr lang="en-US" smtClean="0"/>
              <a:t>10/20/2024</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A4951666-0C53-429B-85BD-B508BAEDE571}" type="slidenum">
              <a:rPr lang="en-US" smtClean="0"/>
              <a:t>‹#›</a:t>
            </a:fld>
            <a:endParaRPr lang="en-US"/>
          </a:p>
        </p:txBody>
      </p:sp>
    </p:spTree>
    <p:extLst>
      <p:ext uri="{BB962C8B-B14F-4D97-AF65-F5344CB8AC3E}">
        <p14:creationId xmlns:p14="http://schemas.microsoft.com/office/powerpoint/2010/main" val="41477284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1.7.2013</a:t>
            </a:r>
          </a:p>
          <a:p>
            <a:endParaRPr lang="en-US"/>
          </a:p>
          <a:p>
            <a:endParaRPr lang="en-US"/>
          </a:p>
          <a:p>
            <a:endParaRPr lang="en-US"/>
          </a:p>
          <a:p>
            <a:r>
              <a:rPr lang="en-US"/>
              <a: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324683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Master" Target="../slideMasters/slideMaster1.xml"/><Relationship Id="rId4" Type="http://schemas.openxmlformats.org/officeDocument/2006/relationships/chart" Target="../charts/chart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Heading-subheading-bullet">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E8D36B2-B4CB-E195-0AF5-523481A1364A}"/>
              </a:ext>
            </a:extLst>
          </p:cNvPr>
          <p:cNvSpPr>
            <a:spLocks noGrp="1"/>
          </p:cNvSpPr>
          <p:nvPr>
            <p:ph type="body" sz="quarter" idx="23" hasCustomPrompt="1"/>
          </p:nvPr>
        </p:nvSpPr>
        <p:spPr>
          <a:xfrm>
            <a:off x="318861" y="832464"/>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Main heading 1 20 Points</a:t>
            </a:r>
          </a:p>
          <a:p>
            <a:pPr lvl="1"/>
            <a:endParaRPr lang="en-PK"/>
          </a:p>
        </p:txBody>
      </p:sp>
    </p:spTree>
    <p:extLst>
      <p:ext uri="{BB962C8B-B14F-4D97-AF65-F5344CB8AC3E}">
        <p14:creationId xmlns:p14="http://schemas.microsoft.com/office/powerpoint/2010/main" val="302795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Text Placeholder 5">
            <a:extLst>
              <a:ext uri="{FF2B5EF4-FFF2-40B4-BE49-F238E27FC236}">
                <a16:creationId xmlns:a16="http://schemas.microsoft.com/office/drawing/2014/main" id="{75FB1593-B74D-D4CD-EC59-7D3C0AF01A1F}"/>
              </a:ext>
            </a:extLst>
          </p:cNvPr>
          <p:cNvSpPr>
            <a:spLocks noGrp="1"/>
          </p:cNvSpPr>
          <p:nvPr>
            <p:ph type="body" sz="quarter" idx="23" hasCustomPrompt="1"/>
          </p:nvPr>
        </p:nvSpPr>
        <p:spPr>
          <a:xfrm>
            <a:off x="275318" y="832464"/>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Main heading 1 20 Points</a:t>
            </a:r>
          </a:p>
          <a:p>
            <a:pPr lvl="1"/>
            <a:endParaRPr lang="en-PK"/>
          </a:p>
        </p:txBody>
      </p:sp>
      <p:sp>
        <p:nvSpPr>
          <p:cNvPr id="8" name="Text Placeholder 5">
            <a:extLst>
              <a:ext uri="{FF2B5EF4-FFF2-40B4-BE49-F238E27FC236}">
                <a16:creationId xmlns:a16="http://schemas.microsoft.com/office/drawing/2014/main" id="{623322D7-FC59-6E01-6E07-694B4EC994CD}"/>
              </a:ext>
            </a:extLst>
          </p:cNvPr>
          <p:cNvSpPr>
            <a:spLocks noGrp="1"/>
          </p:cNvSpPr>
          <p:nvPr>
            <p:ph type="body" sz="quarter" idx="26" hasCustomPrompt="1"/>
          </p:nvPr>
        </p:nvSpPr>
        <p:spPr>
          <a:xfrm>
            <a:off x="275318" y="1289664"/>
            <a:ext cx="10019591" cy="405946"/>
          </a:xfrm>
          <a:prstGeom prst="rect">
            <a:avLst/>
          </a:prstGeom>
        </p:spPr>
        <p:txBody>
          <a:bodyPr/>
          <a:lstStyle>
            <a:lvl1pPr marL="0" indent="0">
              <a:buNone/>
              <a:defRPr sz="1400">
                <a:solidFill>
                  <a:schemeClr val="tx1"/>
                </a:solidFill>
                <a:latin typeface="Poppins" pitchFamily="2" charset="77"/>
                <a:cs typeface="Poppins" pitchFamily="2" charset="77"/>
              </a:defRPr>
            </a:lvl1pPr>
            <a:lvl2pPr>
              <a:defRPr sz="1400">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Body text 14 Points</a:t>
            </a:r>
          </a:p>
          <a:p>
            <a:pPr lvl="1"/>
            <a:endParaRPr lang="en-PK"/>
          </a:p>
        </p:txBody>
      </p:sp>
      <p:sp>
        <p:nvSpPr>
          <p:cNvPr id="3" name="SmartArt Placeholder 2">
            <a:extLst>
              <a:ext uri="{FF2B5EF4-FFF2-40B4-BE49-F238E27FC236}">
                <a16:creationId xmlns:a16="http://schemas.microsoft.com/office/drawing/2014/main" id="{2CA7B256-6ECE-CCFE-9ABE-D3971C54AD7F}"/>
              </a:ext>
            </a:extLst>
          </p:cNvPr>
          <p:cNvSpPr>
            <a:spLocks noGrp="1"/>
          </p:cNvSpPr>
          <p:nvPr>
            <p:ph type="dgm" sz="quarter" idx="27"/>
          </p:nvPr>
        </p:nvSpPr>
        <p:spPr>
          <a:xfrm>
            <a:off x="2388906" y="3165355"/>
            <a:ext cx="6599237" cy="1954212"/>
          </a:xfrm>
          <a:prstGeom prst="rect">
            <a:avLst/>
          </a:prstGeom>
        </p:spPr>
        <p:txBody>
          <a:bodyPr/>
          <a:lstStyle>
            <a:lvl1pPr>
              <a:defRPr sz="1000"/>
            </a:lvl1pPr>
          </a:lstStyle>
          <a:p>
            <a:endParaRPr lang="en-PK"/>
          </a:p>
        </p:txBody>
      </p:sp>
    </p:spTree>
    <p:extLst>
      <p:ext uri="{BB962C8B-B14F-4D97-AF65-F5344CB8AC3E}">
        <p14:creationId xmlns:p14="http://schemas.microsoft.com/office/powerpoint/2010/main" val="55670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5" name="Text Placeholder 5">
            <a:extLst>
              <a:ext uri="{FF2B5EF4-FFF2-40B4-BE49-F238E27FC236}">
                <a16:creationId xmlns:a16="http://schemas.microsoft.com/office/drawing/2014/main" id="{75FB1593-B74D-D4CD-EC59-7D3C0AF01A1F}"/>
              </a:ext>
            </a:extLst>
          </p:cNvPr>
          <p:cNvSpPr>
            <a:spLocks noGrp="1"/>
          </p:cNvSpPr>
          <p:nvPr>
            <p:ph type="body" sz="quarter" idx="23" hasCustomPrompt="1"/>
          </p:nvPr>
        </p:nvSpPr>
        <p:spPr>
          <a:xfrm>
            <a:off x="347890" y="1064692"/>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Main heading 1 20 Points</a:t>
            </a:r>
          </a:p>
          <a:p>
            <a:pPr lvl="1"/>
            <a:endParaRPr lang="en-PK"/>
          </a:p>
        </p:txBody>
      </p:sp>
      <p:sp>
        <p:nvSpPr>
          <p:cNvPr id="8" name="Text Placeholder 5">
            <a:extLst>
              <a:ext uri="{FF2B5EF4-FFF2-40B4-BE49-F238E27FC236}">
                <a16:creationId xmlns:a16="http://schemas.microsoft.com/office/drawing/2014/main" id="{623322D7-FC59-6E01-6E07-694B4EC994CD}"/>
              </a:ext>
            </a:extLst>
          </p:cNvPr>
          <p:cNvSpPr>
            <a:spLocks noGrp="1"/>
          </p:cNvSpPr>
          <p:nvPr>
            <p:ph type="body" sz="quarter" idx="26" hasCustomPrompt="1"/>
          </p:nvPr>
        </p:nvSpPr>
        <p:spPr>
          <a:xfrm>
            <a:off x="347890" y="1521892"/>
            <a:ext cx="10019591" cy="405946"/>
          </a:xfrm>
          <a:prstGeom prst="rect">
            <a:avLst/>
          </a:prstGeom>
        </p:spPr>
        <p:txBody>
          <a:bodyPr/>
          <a:lstStyle>
            <a:lvl1pPr marL="0" indent="0">
              <a:buNone/>
              <a:defRPr sz="1400">
                <a:solidFill>
                  <a:schemeClr val="tx1"/>
                </a:solidFill>
                <a:latin typeface="Poppins" pitchFamily="2" charset="77"/>
                <a:cs typeface="Poppins" pitchFamily="2" charset="77"/>
              </a:defRPr>
            </a:lvl1pPr>
            <a:lvl2pPr>
              <a:defRPr sz="1400">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Body text 14 Points</a:t>
            </a:r>
          </a:p>
          <a:p>
            <a:pPr lvl="1"/>
            <a:endParaRPr lang="en-PK"/>
          </a:p>
        </p:txBody>
      </p:sp>
      <p:sp>
        <p:nvSpPr>
          <p:cNvPr id="3" name="SmartArt Placeholder 2">
            <a:extLst>
              <a:ext uri="{FF2B5EF4-FFF2-40B4-BE49-F238E27FC236}">
                <a16:creationId xmlns:a16="http://schemas.microsoft.com/office/drawing/2014/main" id="{2CA7B256-6ECE-CCFE-9ABE-D3971C54AD7F}"/>
              </a:ext>
            </a:extLst>
          </p:cNvPr>
          <p:cNvSpPr>
            <a:spLocks noGrp="1"/>
          </p:cNvSpPr>
          <p:nvPr>
            <p:ph type="dgm" sz="quarter" idx="27"/>
          </p:nvPr>
        </p:nvSpPr>
        <p:spPr>
          <a:xfrm>
            <a:off x="1466396" y="3397583"/>
            <a:ext cx="3194825" cy="1954212"/>
          </a:xfrm>
          <a:prstGeom prst="rect">
            <a:avLst/>
          </a:prstGeom>
        </p:spPr>
        <p:txBody>
          <a:bodyPr/>
          <a:lstStyle>
            <a:lvl1pPr>
              <a:defRPr sz="1000"/>
            </a:lvl1pPr>
          </a:lstStyle>
          <a:p>
            <a:endParaRPr lang="en-PK"/>
          </a:p>
        </p:txBody>
      </p:sp>
      <p:sp>
        <p:nvSpPr>
          <p:cNvPr id="2" name="SmartArt Placeholder 2">
            <a:extLst>
              <a:ext uri="{FF2B5EF4-FFF2-40B4-BE49-F238E27FC236}">
                <a16:creationId xmlns:a16="http://schemas.microsoft.com/office/drawing/2014/main" id="{2A924AFA-9917-35A8-2290-7804399835FF}"/>
              </a:ext>
            </a:extLst>
          </p:cNvPr>
          <p:cNvSpPr>
            <a:spLocks noGrp="1"/>
          </p:cNvSpPr>
          <p:nvPr>
            <p:ph type="dgm" sz="quarter" idx="28"/>
          </p:nvPr>
        </p:nvSpPr>
        <p:spPr>
          <a:xfrm>
            <a:off x="7172656" y="3397583"/>
            <a:ext cx="3194825" cy="1954212"/>
          </a:xfrm>
          <a:prstGeom prst="rect">
            <a:avLst/>
          </a:prstGeom>
        </p:spPr>
        <p:txBody>
          <a:bodyPr/>
          <a:lstStyle>
            <a:lvl1pPr>
              <a:defRPr sz="1000"/>
            </a:lvl1pPr>
          </a:lstStyle>
          <a:p>
            <a:endParaRPr lang="en-PK"/>
          </a:p>
        </p:txBody>
      </p:sp>
    </p:spTree>
    <p:extLst>
      <p:ext uri="{BB962C8B-B14F-4D97-AF65-F5344CB8AC3E}">
        <p14:creationId xmlns:p14="http://schemas.microsoft.com/office/powerpoint/2010/main" val="11884204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5" name="Text Placeholder 5">
            <a:extLst>
              <a:ext uri="{FF2B5EF4-FFF2-40B4-BE49-F238E27FC236}">
                <a16:creationId xmlns:a16="http://schemas.microsoft.com/office/drawing/2014/main" id="{75FB1593-B74D-D4CD-EC59-7D3C0AF01A1F}"/>
              </a:ext>
            </a:extLst>
          </p:cNvPr>
          <p:cNvSpPr>
            <a:spLocks noGrp="1"/>
          </p:cNvSpPr>
          <p:nvPr>
            <p:ph type="body" sz="quarter" idx="23" hasCustomPrompt="1"/>
          </p:nvPr>
        </p:nvSpPr>
        <p:spPr>
          <a:xfrm>
            <a:off x="318861" y="867042"/>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Main heading 1 20 Points</a:t>
            </a:r>
          </a:p>
          <a:p>
            <a:pPr lvl="1"/>
            <a:endParaRPr lang="en-PK"/>
          </a:p>
        </p:txBody>
      </p:sp>
      <p:sp>
        <p:nvSpPr>
          <p:cNvPr id="8" name="Text Placeholder 5">
            <a:extLst>
              <a:ext uri="{FF2B5EF4-FFF2-40B4-BE49-F238E27FC236}">
                <a16:creationId xmlns:a16="http://schemas.microsoft.com/office/drawing/2014/main" id="{623322D7-FC59-6E01-6E07-694B4EC994CD}"/>
              </a:ext>
            </a:extLst>
          </p:cNvPr>
          <p:cNvSpPr>
            <a:spLocks noGrp="1"/>
          </p:cNvSpPr>
          <p:nvPr>
            <p:ph type="body" sz="quarter" idx="26" hasCustomPrompt="1"/>
          </p:nvPr>
        </p:nvSpPr>
        <p:spPr>
          <a:xfrm>
            <a:off x="318861" y="1324242"/>
            <a:ext cx="10019591" cy="405946"/>
          </a:xfrm>
          <a:prstGeom prst="rect">
            <a:avLst/>
          </a:prstGeom>
        </p:spPr>
        <p:txBody>
          <a:bodyPr/>
          <a:lstStyle>
            <a:lvl1pPr marL="0" indent="0">
              <a:buNone/>
              <a:defRPr sz="1400">
                <a:solidFill>
                  <a:schemeClr val="tx1"/>
                </a:solidFill>
                <a:latin typeface="Poppins" pitchFamily="2" charset="77"/>
                <a:cs typeface="Poppins" pitchFamily="2" charset="77"/>
              </a:defRPr>
            </a:lvl1pPr>
            <a:lvl2pPr>
              <a:defRPr sz="1400">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Body text 14 Points</a:t>
            </a:r>
          </a:p>
          <a:p>
            <a:pPr lvl="1"/>
            <a:endParaRPr lang="en-PK"/>
          </a:p>
        </p:txBody>
      </p:sp>
      <p:sp>
        <p:nvSpPr>
          <p:cNvPr id="6" name="Table Placeholder 5">
            <a:extLst>
              <a:ext uri="{FF2B5EF4-FFF2-40B4-BE49-F238E27FC236}">
                <a16:creationId xmlns:a16="http://schemas.microsoft.com/office/drawing/2014/main" id="{6F88B982-2AE5-70D8-745D-FB13D670DBA3}"/>
              </a:ext>
            </a:extLst>
          </p:cNvPr>
          <p:cNvSpPr>
            <a:spLocks noGrp="1"/>
          </p:cNvSpPr>
          <p:nvPr>
            <p:ph type="tbl" sz="quarter" idx="27"/>
          </p:nvPr>
        </p:nvSpPr>
        <p:spPr>
          <a:xfrm>
            <a:off x="382361" y="2026023"/>
            <a:ext cx="11601450" cy="4831977"/>
          </a:xfrm>
          <a:prstGeom prst="rect">
            <a:avLst/>
          </a:prstGeom>
        </p:spPr>
        <p:txBody>
          <a:bodyPr/>
          <a:lstStyle>
            <a:lvl1pPr>
              <a:defRPr sz="1000"/>
            </a:lvl1pPr>
          </a:lstStyle>
          <a:p>
            <a:endParaRPr lang="en-PK"/>
          </a:p>
        </p:txBody>
      </p:sp>
    </p:spTree>
    <p:extLst>
      <p:ext uri="{BB962C8B-B14F-4D97-AF65-F5344CB8AC3E}">
        <p14:creationId xmlns:p14="http://schemas.microsoft.com/office/powerpoint/2010/main" val="42049355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1A0699D-9E11-1C0D-B914-78BD0F083906}"/>
              </a:ext>
            </a:extLst>
          </p:cNvPr>
          <p:cNvSpPr>
            <a:spLocks noGrp="1"/>
          </p:cNvSpPr>
          <p:nvPr>
            <p:ph type="body" sz="quarter" idx="10" hasCustomPrompt="1"/>
          </p:nvPr>
        </p:nvSpPr>
        <p:spPr>
          <a:xfrm>
            <a:off x="695049" y="656673"/>
            <a:ext cx="4468622" cy="476388"/>
          </a:xfrm>
          <a:prstGeom prst="rect">
            <a:avLst/>
          </a:prstGeom>
        </p:spPr>
        <p:txBody>
          <a:bodyPr/>
          <a:lstStyle>
            <a:lvl1pPr marL="0" indent="0">
              <a:buNone/>
              <a:defRPr sz="2400">
                <a:latin typeface="Poppins" pitchFamily="2" charset="77"/>
                <a:cs typeface="Poppins" pitchFamily="2" charset="77"/>
              </a:defRPr>
            </a:lvl1pPr>
          </a:lstStyle>
          <a:p>
            <a:pPr lvl="0"/>
            <a:r>
              <a:rPr lang="en-GB"/>
              <a:t>Small Heading 2 24 Points</a:t>
            </a:r>
            <a:endParaRPr lang="en-PK"/>
          </a:p>
        </p:txBody>
      </p:sp>
      <p:sp>
        <p:nvSpPr>
          <p:cNvPr id="7" name="Text Placeholder 5">
            <a:extLst>
              <a:ext uri="{FF2B5EF4-FFF2-40B4-BE49-F238E27FC236}">
                <a16:creationId xmlns:a16="http://schemas.microsoft.com/office/drawing/2014/main" id="{248277C9-F09F-D282-120F-6499341EC860}"/>
              </a:ext>
            </a:extLst>
          </p:cNvPr>
          <p:cNvSpPr>
            <a:spLocks noGrp="1"/>
          </p:cNvSpPr>
          <p:nvPr>
            <p:ph type="body" sz="quarter" idx="11" hasCustomPrompt="1"/>
          </p:nvPr>
        </p:nvSpPr>
        <p:spPr>
          <a:xfrm>
            <a:off x="695048" y="1133061"/>
            <a:ext cx="6700834" cy="655638"/>
          </a:xfrm>
          <a:prstGeom prst="rect">
            <a:avLst/>
          </a:prstGeom>
        </p:spPr>
        <p:txBody>
          <a:bodyPr/>
          <a:lstStyle>
            <a:lvl1pPr marL="0" indent="0">
              <a:buNone/>
              <a:defRPr sz="4000" b="1" i="0">
                <a:latin typeface="Poppins" pitchFamily="2" charset="77"/>
                <a:cs typeface="Poppins" pitchFamily="2" charset="77"/>
              </a:defRPr>
            </a:lvl1pPr>
          </a:lstStyle>
          <a:p>
            <a:pPr lvl="0"/>
            <a:r>
              <a:rPr lang="en-GB"/>
              <a:t>Main Heading 2 28 Points</a:t>
            </a:r>
            <a:endParaRPr lang="en-PK"/>
          </a:p>
        </p:txBody>
      </p:sp>
    </p:spTree>
    <p:extLst>
      <p:ext uri="{BB962C8B-B14F-4D97-AF65-F5344CB8AC3E}">
        <p14:creationId xmlns:p14="http://schemas.microsoft.com/office/powerpoint/2010/main" val="2714945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seprator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BBEC079-65CB-D27B-2328-2F7FC6637E3A}"/>
              </a:ext>
            </a:extLst>
          </p:cNvPr>
          <p:cNvPicPr>
            <a:picLocks noChangeAspect="1"/>
          </p:cNvPicPr>
          <p:nvPr userDrawn="1"/>
        </p:nvPicPr>
        <p:blipFill>
          <a:blip r:embed="rId2">
            <a:extLst>
              <a:ext uri="{28A0092B-C50C-407E-A947-70E740481C1C}">
                <a14:useLocalDpi xmlns:a14="http://schemas.microsoft.com/office/drawing/2010/main" val="0"/>
              </a:ext>
            </a:extLst>
          </a:blip>
          <a:srcRect t="136" b="136"/>
          <a:stretch/>
        </p:blipFill>
        <p:spPr>
          <a:xfrm>
            <a:off x="0" y="-482"/>
            <a:ext cx="12225130" cy="6883579"/>
          </a:xfrm>
          <a:prstGeom prst="rect">
            <a:avLst/>
          </a:prstGeom>
        </p:spPr>
      </p:pic>
      <p:sp>
        <p:nvSpPr>
          <p:cNvPr id="6" name="Text Placeholder 5">
            <a:extLst>
              <a:ext uri="{FF2B5EF4-FFF2-40B4-BE49-F238E27FC236}">
                <a16:creationId xmlns:a16="http://schemas.microsoft.com/office/drawing/2014/main" id="{317D457C-6E0F-3344-931E-705F24D88231}"/>
              </a:ext>
            </a:extLst>
          </p:cNvPr>
          <p:cNvSpPr>
            <a:spLocks noGrp="1"/>
          </p:cNvSpPr>
          <p:nvPr>
            <p:ph type="body" sz="quarter" idx="10" hasCustomPrompt="1"/>
          </p:nvPr>
        </p:nvSpPr>
        <p:spPr>
          <a:xfrm>
            <a:off x="1306739" y="4367999"/>
            <a:ext cx="3195687" cy="914400"/>
          </a:xfrm>
          <a:prstGeom prst="rect">
            <a:avLst/>
          </a:prstGeom>
        </p:spPr>
        <p:txBody>
          <a:bodyPr/>
          <a:lstStyle>
            <a:lvl1pPr marL="0" indent="0">
              <a:buNone/>
              <a:defRPr sz="3800">
                <a:solidFill>
                  <a:srgbClr val="2F4873"/>
                </a:solidFill>
                <a:latin typeface="Saira" pitchFamily="2" charset="77"/>
              </a:defRPr>
            </a:lvl1pPr>
          </a:lstStyle>
          <a:p>
            <a:pPr lvl="0"/>
            <a:r>
              <a:rPr lang="en-GB"/>
              <a:t>Your Heading Here</a:t>
            </a:r>
          </a:p>
        </p:txBody>
      </p:sp>
      <p:sp>
        <p:nvSpPr>
          <p:cNvPr id="5" name="Rectangle 4">
            <a:extLst>
              <a:ext uri="{FF2B5EF4-FFF2-40B4-BE49-F238E27FC236}">
                <a16:creationId xmlns:a16="http://schemas.microsoft.com/office/drawing/2014/main" id="{CE83A919-D3B4-E931-37FA-2A663B0E2320}"/>
              </a:ext>
            </a:extLst>
          </p:cNvPr>
          <p:cNvSpPr/>
          <p:nvPr userDrawn="1"/>
        </p:nvSpPr>
        <p:spPr>
          <a:xfrm>
            <a:off x="863600" y="4474845"/>
            <a:ext cx="101600" cy="1257300"/>
          </a:xfrm>
          <a:prstGeom prst="rect">
            <a:avLst/>
          </a:prstGeom>
          <a:solidFill>
            <a:srgbClr val="FB3C8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14809018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seprator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BBEC079-65CB-D27B-2328-2F7FC6637E3A}"/>
              </a:ext>
            </a:extLst>
          </p:cNvPr>
          <p:cNvPicPr>
            <a:picLocks noChangeAspect="1"/>
          </p:cNvPicPr>
          <p:nvPr userDrawn="1"/>
        </p:nvPicPr>
        <p:blipFill>
          <a:blip r:embed="rId2">
            <a:extLst>
              <a:ext uri="{28A0092B-C50C-407E-A947-70E740481C1C}">
                <a14:useLocalDpi xmlns:a14="http://schemas.microsoft.com/office/drawing/2010/main" val="0"/>
              </a:ext>
            </a:extLst>
          </a:blip>
          <a:srcRect t="136" b="136"/>
          <a:stretch/>
        </p:blipFill>
        <p:spPr>
          <a:xfrm>
            <a:off x="0" y="-482"/>
            <a:ext cx="12225130" cy="6883579"/>
          </a:xfrm>
          <a:prstGeom prst="rect">
            <a:avLst/>
          </a:prstGeom>
        </p:spPr>
      </p:pic>
      <p:sp>
        <p:nvSpPr>
          <p:cNvPr id="6" name="Text Placeholder 5">
            <a:extLst>
              <a:ext uri="{FF2B5EF4-FFF2-40B4-BE49-F238E27FC236}">
                <a16:creationId xmlns:a16="http://schemas.microsoft.com/office/drawing/2014/main" id="{317D457C-6E0F-3344-931E-705F24D88231}"/>
              </a:ext>
            </a:extLst>
          </p:cNvPr>
          <p:cNvSpPr>
            <a:spLocks noGrp="1"/>
          </p:cNvSpPr>
          <p:nvPr>
            <p:ph type="body" sz="quarter" idx="10" hasCustomPrompt="1"/>
          </p:nvPr>
        </p:nvSpPr>
        <p:spPr>
          <a:xfrm>
            <a:off x="1306739" y="4367999"/>
            <a:ext cx="3195687" cy="914400"/>
          </a:xfrm>
          <a:prstGeom prst="rect">
            <a:avLst/>
          </a:prstGeom>
        </p:spPr>
        <p:txBody>
          <a:bodyPr/>
          <a:lstStyle>
            <a:lvl1pPr marL="0" indent="0">
              <a:buNone/>
              <a:defRPr sz="3800">
                <a:solidFill>
                  <a:srgbClr val="2F4873"/>
                </a:solidFill>
                <a:latin typeface="Saira" pitchFamily="2" charset="77"/>
              </a:defRPr>
            </a:lvl1pPr>
          </a:lstStyle>
          <a:p>
            <a:pPr lvl="0"/>
            <a:r>
              <a:rPr lang="en-GB"/>
              <a:t>Your Heading Here</a:t>
            </a:r>
          </a:p>
        </p:txBody>
      </p:sp>
      <p:sp>
        <p:nvSpPr>
          <p:cNvPr id="5" name="Rectangle 4">
            <a:extLst>
              <a:ext uri="{FF2B5EF4-FFF2-40B4-BE49-F238E27FC236}">
                <a16:creationId xmlns:a16="http://schemas.microsoft.com/office/drawing/2014/main" id="{CE83A919-D3B4-E931-37FA-2A663B0E2320}"/>
              </a:ext>
            </a:extLst>
          </p:cNvPr>
          <p:cNvSpPr/>
          <p:nvPr userDrawn="1"/>
        </p:nvSpPr>
        <p:spPr>
          <a:xfrm>
            <a:off x="863600" y="4474845"/>
            <a:ext cx="101600" cy="1257300"/>
          </a:xfrm>
          <a:prstGeom prst="rect">
            <a:avLst/>
          </a:prstGeom>
          <a:solidFill>
            <a:srgbClr val="6C00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3701910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2_seprator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BBEC079-65CB-D27B-2328-2F7FC6637E3A}"/>
              </a:ext>
            </a:extLst>
          </p:cNvPr>
          <p:cNvPicPr>
            <a:picLocks noChangeAspect="1"/>
          </p:cNvPicPr>
          <p:nvPr userDrawn="1"/>
        </p:nvPicPr>
        <p:blipFill>
          <a:blip r:embed="rId2">
            <a:extLst>
              <a:ext uri="{28A0092B-C50C-407E-A947-70E740481C1C}">
                <a14:useLocalDpi xmlns:a14="http://schemas.microsoft.com/office/drawing/2010/main" val="0"/>
              </a:ext>
            </a:extLst>
          </a:blip>
          <a:srcRect t="136" b="136"/>
          <a:stretch/>
        </p:blipFill>
        <p:spPr>
          <a:xfrm>
            <a:off x="0" y="-482"/>
            <a:ext cx="12225130" cy="6883579"/>
          </a:xfrm>
          <a:prstGeom prst="rect">
            <a:avLst/>
          </a:prstGeom>
        </p:spPr>
      </p:pic>
      <p:sp>
        <p:nvSpPr>
          <p:cNvPr id="6" name="Text Placeholder 5">
            <a:extLst>
              <a:ext uri="{FF2B5EF4-FFF2-40B4-BE49-F238E27FC236}">
                <a16:creationId xmlns:a16="http://schemas.microsoft.com/office/drawing/2014/main" id="{317D457C-6E0F-3344-931E-705F24D88231}"/>
              </a:ext>
            </a:extLst>
          </p:cNvPr>
          <p:cNvSpPr>
            <a:spLocks noGrp="1"/>
          </p:cNvSpPr>
          <p:nvPr>
            <p:ph type="body" sz="quarter" idx="10" hasCustomPrompt="1"/>
          </p:nvPr>
        </p:nvSpPr>
        <p:spPr>
          <a:xfrm>
            <a:off x="1306739" y="4367999"/>
            <a:ext cx="3195687" cy="914400"/>
          </a:xfrm>
          <a:prstGeom prst="rect">
            <a:avLst/>
          </a:prstGeom>
        </p:spPr>
        <p:txBody>
          <a:bodyPr/>
          <a:lstStyle>
            <a:lvl1pPr marL="0" indent="0">
              <a:buNone/>
              <a:defRPr sz="3800">
                <a:solidFill>
                  <a:srgbClr val="2F4873"/>
                </a:solidFill>
                <a:latin typeface="Saira" pitchFamily="2" charset="77"/>
              </a:defRPr>
            </a:lvl1pPr>
          </a:lstStyle>
          <a:p>
            <a:pPr lvl="0"/>
            <a:r>
              <a:rPr lang="en-GB"/>
              <a:t>Your Heading Here</a:t>
            </a:r>
          </a:p>
        </p:txBody>
      </p:sp>
      <p:sp>
        <p:nvSpPr>
          <p:cNvPr id="5" name="Rectangle 4">
            <a:extLst>
              <a:ext uri="{FF2B5EF4-FFF2-40B4-BE49-F238E27FC236}">
                <a16:creationId xmlns:a16="http://schemas.microsoft.com/office/drawing/2014/main" id="{CE83A919-D3B4-E931-37FA-2A663B0E2320}"/>
              </a:ext>
            </a:extLst>
          </p:cNvPr>
          <p:cNvSpPr/>
          <p:nvPr userDrawn="1"/>
        </p:nvSpPr>
        <p:spPr>
          <a:xfrm>
            <a:off x="863600" y="4474845"/>
            <a:ext cx="101600" cy="1257300"/>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2038497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2859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30" name="Text Placeholder 29">
            <a:extLst>
              <a:ext uri="{FF2B5EF4-FFF2-40B4-BE49-F238E27FC236}">
                <a16:creationId xmlns:a16="http://schemas.microsoft.com/office/drawing/2014/main" id="{E9AD64CD-3236-E040-9B59-E38C8E6EEFB4}"/>
              </a:ext>
            </a:extLst>
          </p:cNvPr>
          <p:cNvSpPr>
            <a:spLocks noGrp="1"/>
          </p:cNvSpPr>
          <p:nvPr>
            <p:ph type="body" sz="quarter" idx="16" hasCustomPrompt="1"/>
          </p:nvPr>
        </p:nvSpPr>
        <p:spPr>
          <a:xfrm>
            <a:off x="478079" y="1326776"/>
            <a:ext cx="5436187" cy="1306059"/>
          </a:xfrm>
          <a:prstGeom prst="rect">
            <a:avLst/>
          </a:prstGeom>
          <a:solidFill>
            <a:srgbClr val="1184F0"/>
          </a:solidFill>
        </p:spPr>
        <p:txBody>
          <a:bodyPr anchor="ctr"/>
          <a:lstStyle>
            <a:lvl1pPr marL="0" indent="0" algn="l">
              <a:buNone/>
              <a:defRPr sz="1600">
                <a:solidFill>
                  <a:schemeClr val="bg1"/>
                </a:solidFill>
              </a:defRPr>
            </a:lvl1pPr>
          </a:lstStyle>
          <a:p>
            <a:pPr lvl="0"/>
            <a:r>
              <a:rPr lang="en-GB"/>
              <a:t>   Heading 16 Point Font</a:t>
            </a:r>
          </a:p>
        </p:txBody>
      </p:sp>
      <p:sp>
        <p:nvSpPr>
          <p:cNvPr id="31" name="Text Placeholder 29">
            <a:extLst>
              <a:ext uri="{FF2B5EF4-FFF2-40B4-BE49-F238E27FC236}">
                <a16:creationId xmlns:a16="http://schemas.microsoft.com/office/drawing/2014/main" id="{EB3EA7F0-E5FB-1F4B-A027-CE0729F0038D}"/>
              </a:ext>
            </a:extLst>
          </p:cNvPr>
          <p:cNvSpPr>
            <a:spLocks noGrp="1"/>
          </p:cNvSpPr>
          <p:nvPr>
            <p:ph type="body" sz="quarter" idx="17" hasCustomPrompt="1"/>
          </p:nvPr>
        </p:nvSpPr>
        <p:spPr>
          <a:xfrm>
            <a:off x="478079" y="2633249"/>
            <a:ext cx="5436187" cy="3749622"/>
          </a:xfrm>
          <a:prstGeom prst="rect">
            <a:avLst/>
          </a:prstGeom>
          <a:noFill/>
          <a:ln>
            <a:solidFill>
              <a:schemeClr val="bg1">
                <a:lumMod val="85000"/>
              </a:schemeClr>
            </a:solidFill>
          </a:ln>
        </p:spPr>
        <p:txBody>
          <a:bodyPr/>
          <a:lstStyle>
            <a:lvl1pPr marL="0" indent="0" algn="l">
              <a:lnSpc>
                <a:spcPct val="200000"/>
              </a:lnSpc>
              <a:buFont typeface="Arial" panose="020B0604020202020204" pitchFamily="34" charset="0"/>
              <a:buNone/>
              <a:defRPr sz="1400" b="1">
                <a:solidFill>
                  <a:schemeClr val="tx1"/>
                </a:solidFill>
              </a:defRPr>
            </a:lvl1pPr>
          </a:lstStyle>
          <a:p>
            <a:pPr lvl="0"/>
            <a:r>
              <a:rPr lang="en-GB"/>
              <a:t>Heading 14 Point Font</a:t>
            </a:r>
          </a:p>
        </p:txBody>
      </p:sp>
      <p:sp>
        <p:nvSpPr>
          <p:cNvPr id="32" name="Text Placeholder 29">
            <a:extLst>
              <a:ext uri="{FF2B5EF4-FFF2-40B4-BE49-F238E27FC236}">
                <a16:creationId xmlns:a16="http://schemas.microsoft.com/office/drawing/2014/main" id="{BB3E3F76-19F0-264D-866D-8D4DDB0641C1}"/>
              </a:ext>
            </a:extLst>
          </p:cNvPr>
          <p:cNvSpPr>
            <a:spLocks noGrp="1"/>
          </p:cNvSpPr>
          <p:nvPr>
            <p:ph type="body" sz="quarter" idx="18" hasCustomPrompt="1"/>
          </p:nvPr>
        </p:nvSpPr>
        <p:spPr>
          <a:xfrm>
            <a:off x="5914266" y="1326776"/>
            <a:ext cx="5799655" cy="1306059"/>
          </a:xfrm>
          <a:prstGeom prst="rect">
            <a:avLst/>
          </a:prstGeom>
          <a:solidFill>
            <a:srgbClr val="6C00FF"/>
          </a:solidFill>
        </p:spPr>
        <p:txBody>
          <a:bodyPr anchor="ctr"/>
          <a:lstStyle>
            <a:lvl1pPr marL="0" indent="0" algn="l">
              <a:buNone/>
              <a:defRPr sz="1600">
                <a:solidFill>
                  <a:schemeClr val="bg1"/>
                </a:solidFill>
              </a:defRPr>
            </a:lvl1pPr>
          </a:lstStyle>
          <a:p>
            <a:pPr lvl="0"/>
            <a:r>
              <a:rPr lang="en-GB"/>
              <a:t>   Heading 16 Point Font</a:t>
            </a:r>
          </a:p>
        </p:txBody>
      </p:sp>
      <p:sp>
        <p:nvSpPr>
          <p:cNvPr id="33" name="Text Placeholder 29">
            <a:extLst>
              <a:ext uri="{FF2B5EF4-FFF2-40B4-BE49-F238E27FC236}">
                <a16:creationId xmlns:a16="http://schemas.microsoft.com/office/drawing/2014/main" id="{715B7E75-5FC1-3E4E-89E6-74DF088CE08B}"/>
              </a:ext>
            </a:extLst>
          </p:cNvPr>
          <p:cNvSpPr>
            <a:spLocks noGrp="1"/>
          </p:cNvSpPr>
          <p:nvPr>
            <p:ph type="body" sz="quarter" idx="19" hasCustomPrompt="1"/>
          </p:nvPr>
        </p:nvSpPr>
        <p:spPr>
          <a:xfrm>
            <a:off x="5914266" y="2633249"/>
            <a:ext cx="5799655" cy="3749622"/>
          </a:xfrm>
          <a:prstGeom prst="rect">
            <a:avLst/>
          </a:prstGeom>
          <a:noFill/>
          <a:ln>
            <a:solidFill>
              <a:schemeClr val="bg1">
                <a:lumMod val="85000"/>
              </a:schemeClr>
            </a:solidFill>
          </a:ln>
        </p:spPr>
        <p:txBody>
          <a:bodyPr/>
          <a:lstStyle>
            <a:lvl1pPr marL="0" marR="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sz="1400" b="1">
                <a:solidFill>
                  <a:schemeClr val="tx1"/>
                </a:solidFill>
              </a:defRPr>
            </a:lvl1pPr>
          </a:lstStyle>
          <a:p>
            <a:pPr marL="0" marR="0" lvl="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a:pPr>
            <a:r>
              <a:rPr lang="en-GB"/>
              <a:t>Heading 14 Point Font</a:t>
            </a:r>
          </a:p>
          <a:p>
            <a:pPr lvl="0"/>
            <a:endParaRPr lang="en-GB"/>
          </a:p>
        </p:txBody>
      </p:sp>
      <p:sp>
        <p:nvSpPr>
          <p:cNvPr id="7" name="Text Placeholder 3">
            <a:extLst>
              <a:ext uri="{FF2B5EF4-FFF2-40B4-BE49-F238E27FC236}">
                <a16:creationId xmlns:a16="http://schemas.microsoft.com/office/drawing/2014/main" id="{78DAEBEB-FC58-974B-B0ED-923208FC9221}"/>
              </a:ext>
            </a:extLst>
          </p:cNvPr>
          <p:cNvSpPr>
            <a:spLocks noGrp="1"/>
          </p:cNvSpPr>
          <p:nvPr>
            <p:ph type="body" sz="quarter" idx="12" hasCustomPrompt="1"/>
          </p:nvPr>
        </p:nvSpPr>
        <p:spPr>
          <a:xfrm>
            <a:off x="478079" y="3175688"/>
            <a:ext cx="5436187" cy="601182"/>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400" b="1">
                <a:solidFill>
                  <a:srgbClr val="1184F0"/>
                </a:solidFill>
              </a:defRPr>
            </a:lvl1pPr>
            <a:lvl2pPr marL="800100" indent="-342900">
              <a:buFont typeface="Arial" panose="020B0604020202020204" pitchFamily="34" charset="0"/>
              <a:buChar char="•"/>
              <a:defRPr sz="1200" b="1">
                <a:solidFill>
                  <a:srgbClr val="1184F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1"/>
            <a:r>
              <a:rPr lang="en-GB"/>
              <a:t>Bullet 12 Point Font</a:t>
            </a:r>
          </a:p>
          <a:p>
            <a:pPr lvl="1"/>
            <a:r>
              <a:rPr lang="en-GB"/>
              <a:t>Bullet 12 Point Font</a:t>
            </a:r>
          </a:p>
          <a:p>
            <a:pPr lvl="1"/>
            <a:endParaRPr lang="en-GB"/>
          </a:p>
          <a:p>
            <a:pPr lvl="1"/>
            <a:endParaRPr lang="en-GB"/>
          </a:p>
          <a:p>
            <a:pPr lvl="0"/>
            <a:endParaRPr lang="en-GB"/>
          </a:p>
        </p:txBody>
      </p:sp>
      <p:sp>
        <p:nvSpPr>
          <p:cNvPr id="8" name="Text Placeholder 3">
            <a:extLst>
              <a:ext uri="{FF2B5EF4-FFF2-40B4-BE49-F238E27FC236}">
                <a16:creationId xmlns:a16="http://schemas.microsoft.com/office/drawing/2014/main" id="{1CECF841-768F-024D-BF0D-14265CC08BB5}"/>
              </a:ext>
            </a:extLst>
          </p:cNvPr>
          <p:cNvSpPr>
            <a:spLocks noGrp="1"/>
          </p:cNvSpPr>
          <p:nvPr>
            <p:ph type="body" sz="quarter" idx="20" hasCustomPrompt="1"/>
          </p:nvPr>
        </p:nvSpPr>
        <p:spPr>
          <a:xfrm>
            <a:off x="5914266" y="3175688"/>
            <a:ext cx="5436187" cy="601182"/>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400" b="1">
                <a:solidFill>
                  <a:srgbClr val="1184F0"/>
                </a:solidFill>
              </a:defRPr>
            </a:lvl1pPr>
            <a:lvl2pPr marL="800100" indent="-342900">
              <a:buFont typeface="Arial" panose="020B0604020202020204" pitchFamily="34" charset="0"/>
              <a:buChar char="•"/>
              <a:defRPr sz="1200" b="1">
                <a:solidFill>
                  <a:srgbClr val="1184F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1"/>
            <a:r>
              <a:rPr lang="en-GB"/>
              <a:t>Bullet 12 Point Font</a:t>
            </a:r>
          </a:p>
          <a:p>
            <a:pPr lvl="1"/>
            <a:r>
              <a:rPr lang="en-GB"/>
              <a:t>Bullet 12 Point Font</a:t>
            </a:r>
          </a:p>
          <a:p>
            <a:pPr lvl="1"/>
            <a:endParaRPr lang="en-GB"/>
          </a:p>
          <a:p>
            <a:pPr lvl="1"/>
            <a:endParaRPr lang="en-GB"/>
          </a:p>
          <a:p>
            <a:pPr lvl="0"/>
            <a:endParaRPr lang="en-GB"/>
          </a:p>
        </p:txBody>
      </p:sp>
      <p:sp>
        <p:nvSpPr>
          <p:cNvPr id="2" name="Text Placeholder 5">
            <a:extLst>
              <a:ext uri="{FF2B5EF4-FFF2-40B4-BE49-F238E27FC236}">
                <a16:creationId xmlns:a16="http://schemas.microsoft.com/office/drawing/2014/main" id="{C038848F-3D0A-2493-3EC9-A83893B7A901}"/>
              </a:ext>
            </a:extLst>
          </p:cNvPr>
          <p:cNvSpPr>
            <a:spLocks noGrp="1"/>
          </p:cNvSpPr>
          <p:nvPr>
            <p:ph type="body" sz="quarter" idx="23" hasCustomPrompt="1"/>
          </p:nvPr>
        </p:nvSpPr>
        <p:spPr>
          <a:xfrm>
            <a:off x="478079" y="736860"/>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Main heading 1 20 Points</a:t>
            </a:r>
          </a:p>
          <a:p>
            <a:pPr lvl="1"/>
            <a:endParaRPr lang="en-PK"/>
          </a:p>
        </p:txBody>
      </p:sp>
    </p:spTree>
    <p:extLst>
      <p:ext uri="{BB962C8B-B14F-4D97-AF65-F5344CB8AC3E}">
        <p14:creationId xmlns:p14="http://schemas.microsoft.com/office/powerpoint/2010/main" val="2252013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ext Placeholder 29">
            <a:extLst>
              <a:ext uri="{FF2B5EF4-FFF2-40B4-BE49-F238E27FC236}">
                <a16:creationId xmlns:a16="http://schemas.microsoft.com/office/drawing/2014/main" id="{1CCD13B9-1FB1-9E4A-94A1-DF62871CD37A}"/>
              </a:ext>
            </a:extLst>
          </p:cNvPr>
          <p:cNvSpPr>
            <a:spLocks noGrp="1"/>
          </p:cNvSpPr>
          <p:nvPr>
            <p:ph type="body" sz="quarter" idx="16" hasCustomPrompt="1"/>
          </p:nvPr>
        </p:nvSpPr>
        <p:spPr>
          <a:xfrm>
            <a:off x="478079" y="1326776"/>
            <a:ext cx="3680264" cy="1306059"/>
          </a:xfrm>
          <a:prstGeom prst="rect">
            <a:avLst/>
          </a:prstGeom>
          <a:solidFill>
            <a:srgbClr val="1184F0"/>
          </a:solidFill>
        </p:spPr>
        <p:txBody>
          <a:bodyPr anchor="ctr"/>
          <a:lstStyle>
            <a:lvl1pPr marL="0" indent="0" algn="l">
              <a:buNone/>
              <a:defRPr sz="1600">
                <a:solidFill>
                  <a:schemeClr val="bg1"/>
                </a:solidFill>
              </a:defRPr>
            </a:lvl1pPr>
          </a:lstStyle>
          <a:p>
            <a:pPr lvl="0"/>
            <a:r>
              <a:rPr lang="en-GB"/>
              <a:t> Heading 16 Point Font</a:t>
            </a:r>
          </a:p>
        </p:txBody>
      </p:sp>
      <p:sp>
        <p:nvSpPr>
          <p:cNvPr id="4" name="Text Placeholder 29">
            <a:extLst>
              <a:ext uri="{FF2B5EF4-FFF2-40B4-BE49-F238E27FC236}">
                <a16:creationId xmlns:a16="http://schemas.microsoft.com/office/drawing/2014/main" id="{A4D4EDD6-CECB-2E4E-8426-C55D24851803}"/>
              </a:ext>
            </a:extLst>
          </p:cNvPr>
          <p:cNvSpPr>
            <a:spLocks noGrp="1"/>
          </p:cNvSpPr>
          <p:nvPr>
            <p:ph type="body" sz="quarter" idx="17" hasCustomPrompt="1"/>
          </p:nvPr>
        </p:nvSpPr>
        <p:spPr>
          <a:xfrm>
            <a:off x="478079" y="2633249"/>
            <a:ext cx="3680264" cy="3749622"/>
          </a:xfrm>
          <a:prstGeom prst="rect">
            <a:avLst/>
          </a:prstGeom>
          <a:noFill/>
          <a:ln>
            <a:solidFill>
              <a:schemeClr val="bg1">
                <a:lumMod val="85000"/>
              </a:schemeClr>
            </a:solidFill>
          </a:ln>
        </p:spPr>
        <p:txBody>
          <a:bodyPr/>
          <a:lstStyle>
            <a:lvl1pPr marL="0" indent="0" algn="l">
              <a:lnSpc>
                <a:spcPct val="200000"/>
              </a:lnSpc>
              <a:buNone/>
              <a:defRPr sz="1400" b="1">
                <a:solidFill>
                  <a:schemeClr val="tx1"/>
                </a:solidFill>
              </a:defRPr>
            </a:lvl1pPr>
          </a:lstStyle>
          <a:p>
            <a:pPr lvl="0"/>
            <a:r>
              <a:rPr lang="en-GB"/>
              <a:t>Heading 14 Point Font</a:t>
            </a:r>
          </a:p>
        </p:txBody>
      </p:sp>
      <p:sp>
        <p:nvSpPr>
          <p:cNvPr id="13" name="Text Placeholder 29">
            <a:extLst>
              <a:ext uri="{FF2B5EF4-FFF2-40B4-BE49-F238E27FC236}">
                <a16:creationId xmlns:a16="http://schemas.microsoft.com/office/drawing/2014/main" id="{A160B361-0D3A-0D42-9C05-4A09B5270B64}"/>
              </a:ext>
            </a:extLst>
          </p:cNvPr>
          <p:cNvSpPr>
            <a:spLocks noGrp="1"/>
          </p:cNvSpPr>
          <p:nvPr>
            <p:ph type="body" sz="quarter" idx="18" hasCustomPrompt="1"/>
          </p:nvPr>
        </p:nvSpPr>
        <p:spPr>
          <a:xfrm>
            <a:off x="4158343" y="1326776"/>
            <a:ext cx="3680264" cy="1306059"/>
          </a:xfrm>
          <a:prstGeom prst="rect">
            <a:avLst/>
          </a:prstGeom>
          <a:solidFill>
            <a:srgbClr val="6C00FF"/>
          </a:solidFill>
        </p:spPr>
        <p:txBody>
          <a:bodyPr anchor="ctr"/>
          <a:lstStyle>
            <a:lvl1pPr marL="0" indent="0" algn="l">
              <a:buNone/>
              <a:defRPr sz="1600">
                <a:solidFill>
                  <a:schemeClr val="bg1"/>
                </a:solidFill>
              </a:defRPr>
            </a:lvl1pPr>
          </a:lstStyle>
          <a:p>
            <a:pPr lvl="0"/>
            <a:r>
              <a:rPr lang="en-GB"/>
              <a:t> Heading 16 Point Font</a:t>
            </a:r>
          </a:p>
        </p:txBody>
      </p:sp>
      <p:sp>
        <p:nvSpPr>
          <p:cNvPr id="14" name="Text Placeholder 29">
            <a:extLst>
              <a:ext uri="{FF2B5EF4-FFF2-40B4-BE49-F238E27FC236}">
                <a16:creationId xmlns:a16="http://schemas.microsoft.com/office/drawing/2014/main" id="{D2440557-406B-2042-B7B4-7A76F3FE0DD9}"/>
              </a:ext>
            </a:extLst>
          </p:cNvPr>
          <p:cNvSpPr>
            <a:spLocks noGrp="1"/>
          </p:cNvSpPr>
          <p:nvPr>
            <p:ph type="body" sz="quarter" idx="19" hasCustomPrompt="1"/>
          </p:nvPr>
        </p:nvSpPr>
        <p:spPr>
          <a:xfrm>
            <a:off x="4158343" y="2633249"/>
            <a:ext cx="3680264" cy="3749622"/>
          </a:xfrm>
          <a:prstGeom prst="rect">
            <a:avLst/>
          </a:prstGeom>
          <a:noFill/>
          <a:ln>
            <a:solidFill>
              <a:schemeClr val="bg1">
                <a:lumMod val="85000"/>
              </a:schemeClr>
            </a:solidFill>
          </a:ln>
        </p:spPr>
        <p:txBody>
          <a:bodyPr/>
          <a:lstStyle>
            <a:lvl1pPr marL="0" marR="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sz="1400" b="1">
                <a:solidFill>
                  <a:schemeClr val="tx1"/>
                </a:solidFill>
              </a:defRPr>
            </a:lvl1pPr>
          </a:lstStyle>
          <a:p>
            <a:pPr marL="0" marR="0" lvl="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a:pPr>
            <a:r>
              <a:rPr lang="en-GB"/>
              <a:t>Heading 14 Point Font</a:t>
            </a:r>
          </a:p>
          <a:p>
            <a:pPr lvl="0"/>
            <a:endParaRPr lang="en-GB"/>
          </a:p>
        </p:txBody>
      </p:sp>
      <p:sp>
        <p:nvSpPr>
          <p:cNvPr id="15" name="Text Placeholder 29">
            <a:extLst>
              <a:ext uri="{FF2B5EF4-FFF2-40B4-BE49-F238E27FC236}">
                <a16:creationId xmlns:a16="http://schemas.microsoft.com/office/drawing/2014/main" id="{5430F145-E506-D847-94B4-0520E291C5CF}"/>
              </a:ext>
            </a:extLst>
          </p:cNvPr>
          <p:cNvSpPr>
            <a:spLocks noGrp="1"/>
          </p:cNvSpPr>
          <p:nvPr>
            <p:ph type="body" sz="quarter" idx="20" hasCustomPrompt="1"/>
          </p:nvPr>
        </p:nvSpPr>
        <p:spPr>
          <a:xfrm>
            <a:off x="7838607" y="1326776"/>
            <a:ext cx="3680264" cy="1306059"/>
          </a:xfrm>
          <a:prstGeom prst="rect">
            <a:avLst/>
          </a:prstGeom>
          <a:solidFill>
            <a:srgbClr val="FB3C8F"/>
          </a:solidFill>
        </p:spPr>
        <p:txBody>
          <a:bodyPr anchor="ctr"/>
          <a:lstStyle>
            <a:lvl1pPr marL="0" indent="0" algn="l">
              <a:buNone/>
              <a:defRPr sz="1600">
                <a:solidFill>
                  <a:schemeClr val="bg1"/>
                </a:solidFill>
              </a:defRPr>
            </a:lvl1pPr>
          </a:lstStyle>
          <a:p>
            <a:pPr lvl="0"/>
            <a:r>
              <a:rPr lang="en-GB"/>
              <a:t> Heading 16 Point Font</a:t>
            </a:r>
          </a:p>
        </p:txBody>
      </p:sp>
      <p:sp>
        <p:nvSpPr>
          <p:cNvPr id="16" name="Text Placeholder 29">
            <a:extLst>
              <a:ext uri="{FF2B5EF4-FFF2-40B4-BE49-F238E27FC236}">
                <a16:creationId xmlns:a16="http://schemas.microsoft.com/office/drawing/2014/main" id="{1BF61249-C3AB-7E4F-909D-D63D7844BFEF}"/>
              </a:ext>
            </a:extLst>
          </p:cNvPr>
          <p:cNvSpPr>
            <a:spLocks noGrp="1"/>
          </p:cNvSpPr>
          <p:nvPr>
            <p:ph type="body" sz="quarter" idx="21" hasCustomPrompt="1"/>
          </p:nvPr>
        </p:nvSpPr>
        <p:spPr>
          <a:xfrm>
            <a:off x="7838607" y="2633249"/>
            <a:ext cx="3680264" cy="3749622"/>
          </a:xfrm>
          <a:prstGeom prst="rect">
            <a:avLst/>
          </a:prstGeom>
          <a:noFill/>
          <a:ln>
            <a:solidFill>
              <a:schemeClr val="bg1">
                <a:lumMod val="85000"/>
              </a:schemeClr>
            </a:solidFill>
          </a:ln>
        </p:spPr>
        <p:txBody>
          <a:bodyPr/>
          <a:lstStyle>
            <a:lvl1pPr marL="0" marR="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sz="1400" b="1">
                <a:solidFill>
                  <a:schemeClr val="tx1"/>
                </a:solidFill>
              </a:defRPr>
            </a:lvl1pPr>
          </a:lstStyle>
          <a:p>
            <a:pPr marL="0" marR="0" lvl="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a:pPr>
            <a:r>
              <a:rPr lang="en-GB"/>
              <a:t>Heading 14 Point Font</a:t>
            </a:r>
          </a:p>
          <a:p>
            <a:pPr lvl="0"/>
            <a:endParaRPr lang="en-GB"/>
          </a:p>
        </p:txBody>
      </p:sp>
      <p:sp>
        <p:nvSpPr>
          <p:cNvPr id="10" name="Text Placeholder 3">
            <a:extLst>
              <a:ext uri="{FF2B5EF4-FFF2-40B4-BE49-F238E27FC236}">
                <a16:creationId xmlns:a16="http://schemas.microsoft.com/office/drawing/2014/main" id="{2E83793A-45B5-6444-830D-0FC2D9B52D49}"/>
              </a:ext>
            </a:extLst>
          </p:cNvPr>
          <p:cNvSpPr>
            <a:spLocks noGrp="1"/>
          </p:cNvSpPr>
          <p:nvPr>
            <p:ph type="body" sz="quarter" idx="12" hasCustomPrompt="1"/>
          </p:nvPr>
        </p:nvSpPr>
        <p:spPr>
          <a:xfrm>
            <a:off x="478079" y="3175688"/>
            <a:ext cx="3372150" cy="601182"/>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200" b="1">
                <a:solidFill>
                  <a:srgbClr val="0070C0"/>
                </a:solidFill>
              </a:defRPr>
            </a:lvl1pPr>
            <a:lvl2pPr marL="800100" indent="-342900">
              <a:buFont typeface="Arial" panose="020B0604020202020204" pitchFamily="34" charset="0"/>
              <a:buChar char="•"/>
              <a:defRPr sz="1200" b="1">
                <a:solidFill>
                  <a:srgbClr val="0070C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Bullet 12 Point Font</a:t>
            </a:r>
          </a:p>
          <a:p>
            <a:pPr lvl="0"/>
            <a:r>
              <a:rPr lang="en-GB"/>
              <a:t>Bullet 12 Point Font</a:t>
            </a:r>
          </a:p>
          <a:p>
            <a:pPr lvl="1"/>
            <a:endParaRPr lang="en-GB"/>
          </a:p>
          <a:p>
            <a:pPr lvl="1"/>
            <a:endParaRPr lang="en-GB"/>
          </a:p>
          <a:p>
            <a:pPr lvl="0"/>
            <a:endParaRPr lang="en-GB"/>
          </a:p>
        </p:txBody>
      </p:sp>
      <p:sp>
        <p:nvSpPr>
          <p:cNvPr id="11" name="Text Placeholder 3">
            <a:extLst>
              <a:ext uri="{FF2B5EF4-FFF2-40B4-BE49-F238E27FC236}">
                <a16:creationId xmlns:a16="http://schemas.microsoft.com/office/drawing/2014/main" id="{352AD26A-A200-C346-9D0D-5E749357B5EF}"/>
              </a:ext>
            </a:extLst>
          </p:cNvPr>
          <p:cNvSpPr>
            <a:spLocks noGrp="1"/>
          </p:cNvSpPr>
          <p:nvPr>
            <p:ph type="body" sz="quarter" idx="22" hasCustomPrompt="1"/>
          </p:nvPr>
        </p:nvSpPr>
        <p:spPr>
          <a:xfrm>
            <a:off x="4155557" y="3175688"/>
            <a:ext cx="3372150" cy="601182"/>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200" b="1">
                <a:solidFill>
                  <a:srgbClr val="0070C0"/>
                </a:solidFill>
              </a:defRPr>
            </a:lvl1pPr>
            <a:lvl2pPr marL="800100" indent="-342900">
              <a:buFont typeface="Arial" panose="020B0604020202020204" pitchFamily="34" charset="0"/>
              <a:buChar char="•"/>
              <a:defRPr sz="1200" b="1">
                <a:solidFill>
                  <a:srgbClr val="0070C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Bullet 12 Point Font</a:t>
            </a:r>
          </a:p>
          <a:p>
            <a:pPr lvl="0"/>
            <a:r>
              <a:rPr lang="en-GB"/>
              <a:t>Bullet 12 Point Font</a:t>
            </a:r>
          </a:p>
          <a:p>
            <a:pPr lvl="1"/>
            <a:endParaRPr lang="en-GB"/>
          </a:p>
          <a:p>
            <a:pPr lvl="1"/>
            <a:endParaRPr lang="en-GB"/>
          </a:p>
          <a:p>
            <a:pPr lvl="0"/>
            <a:endParaRPr lang="en-GB"/>
          </a:p>
        </p:txBody>
      </p:sp>
      <p:sp>
        <p:nvSpPr>
          <p:cNvPr id="12" name="Text Placeholder 3">
            <a:extLst>
              <a:ext uri="{FF2B5EF4-FFF2-40B4-BE49-F238E27FC236}">
                <a16:creationId xmlns:a16="http://schemas.microsoft.com/office/drawing/2014/main" id="{04027085-AE0B-9640-9C31-798D877C8E70}"/>
              </a:ext>
            </a:extLst>
          </p:cNvPr>
          <p:cNvSpPr>
            <a:spLocks noGrp="1"/>
          </p:cNvSpPr>
          <p:nvPr>
            <p:ph type="body" sz="quarter" idx="23" hasCustomPrompt="1"/>
          </p:nvPr>
        </p:nvSpPr>
        <p:spPr>
          <a:xfrm>
            <a:off x="7842974" y="3175688"/>
            <a:ext cx="3372150" cy="601182"/>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200" b="1">
                <a:solidFill>
                  <a:srgbClr val="0070C0"/>
                </a:solidFill>
              </a:defRPr>
            </a:lvl1pPr>
            <a:lvl2pPr marL="800100" indent="-342900">
              <a:buFont typeface="Arial" panose="020B0604020202020204" pitchFamily="34" charset="0"/>
              <a:buChar char="•"/>
              <a:defRPr sz="1200" b="1">
                <a:solidFill>
                  <a:srgbClr val="0070C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Bullet 12 Point Font</a:t>
            </a:r>
          </a:p>
          <a:p>
            <a:pPr lvl="0"/>
            <a:r>
              <a:rPr lang="en-GB"/>
              <a:t>Bullet 12 Point Font</a:t>
            </a:r>
          </a:p>
          <a:p>
            <a:pPr lvl="1"/>
            <a:endParaRPr lang="en-GB"/>
          </a:p>
          <a:p>
            <a:pPr lvl="1"/>
            <a:endParaRPr lang="en-GB"/>
          </a:p>
          <a:p>
            <a:pPr lvl="0"/>
            <a:endParaRPr lang="en-GB"/>
          </a:p>
        </p:txBody>
      </p:sp>
      <p:sp>
        <p:nvSpPr>
          <p:cNvPr id="2" name="Text Placeholder 5">
            <a:extLst>
              <a:ext uri="{FF2B5EF4-FFF2-40B4-BE49-F238E27FC236}">
                <a16:creationId xmlns:a16="http://schemas.microsoft.com/office/drawing/2014/main" id="{80838F2E-3AE6-E936-CC6A-D0F2BFE04B12}"/>
              </a:ext>
            </a:extLst>
          </p:cNvPr>
          <p:cNvSpPr>
            <a:spLocks noGrp="1"/>
          </p:cNvSpPr>
          <p:nvPr>
            <p:ph type="body" sz="quarter" idx="24" hasCustomPrompt="1"/>
          </p:nvPr>
        </p:nvSpPr>
        <p:spPr>
          <a:xfrm>
            <a:off x="478079" y="717650"/>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dirty="0"/>
              <a:t>Main heading 1 20 Points</a:t>
            </a:r>
          </a:p>
          <a:p>
            <a:pPr lvl="1"/>
            <a:endParaRPr lang="en-PK" dirty="0"/>
          </a:p>
        </p:txBody>
      </p:sp>
    </p:spTree>
    <p:extLst>
      <p:ext uri="{BB962C8B-B14F-4D97-AF65-F5344CB8AC3E}">
        <p14:creationId xmlns:p14="http://schemas.microsoft.com/office/powerpoint/2010/main" val="2878387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 columns">
    <p:spTree>
      <p:nvGrpSpPr>
        <p:cNvPr id="1" name=""/>
        <p:cNvGrpSpPr/>
        <p:nvPr/>
      </p:nvGrpSpPr>
      <p:grpSpPr>
        <a:xfrm>
          <a:off x="0" y="0"/>
          <a:ext cx="0" cy="0"/>
          <a:chOff x="0" y="0"/>
          <a:chExt cx="0" cy="0"/>
        </a:xfrm>
      </p:grpSpPr>
      <p:sp>
        <p:nvSpPr>
          <p:cNvPr id="3" name="Text Placeholder 29">
            <a:extLst>
              <a:ext uri="{FF2B5EF4-FFF2-40B4-BE49-F238E27FC236}">
                <a16:creationId xmlns:a16="http://schemas.microsoft.com/office/drawing/2014/main" id="{C248E3EC-7B55-B140-AA42-AA06B9E69A48}"/>
              </a:ext>
            </a:extLst>
          </p:cNvPr>
          <p:cNvSpPr>
            <a:spLocks noGrp="1"/>
          </p:cNvSpPr>
          <p:nvPr>
            <p:ph type="body" sz="quarter" idx="16" hasCustomPrompt="1"/>
          </p:nvPr>
        </p:nvSpPr>
        <p:spPr>
          <a:xfrm>
            <a:off x="478079" y="1326776"/>
            <a:ext cx="2798521" cy="1306059"/>
          </a:xfrm>
          <a:prstGeom prst="rect">
            <a:avLst/>
          </a:prstGeom>
          <a:solidFill>
            <a:srgbClr val="1184F0"/>
          </a:solidFill>
        </p:spPr>
        <p:txBody>
          <a:bodyPr anchor="ctr"/>
          <a:lstStyle>
            <a:lvl1pPr marL="0" indent="0" algn="l">
              <a:buNone/>
              <a:defRPr sz="1600">
                <a:solidFill>
                  <a:schemeClr val="bg1"/>
                </a:solidFill>
              </a:defRPr>
            </a:lvl1pPr>
          </a:lstStyle>
          <a:p>
            <a:pPr lvl="0"/>
            <a:r>
              <a:rPr lang="en-GB"/>
              <a:t> Heading 16 Point Font</a:t>
            </a:r>
          </a:p>
        </p:txBody>
      </p:sp>
      <p:sp>
        <p:nvSpPr>
          <p:cNvPr id="4" name="Text Placeholder 29">
            <a:extLst>
              <a:ext uri="{FF2B5EF4-FFF2-40B4-BE49-F238E27FC236}">
                <a16:creationId xmlns:a16="http://schemas.microsoft.com/office/drawing/2014/main" id="{B7A259F5-C2D8-F749-B6B3-EB22D74E7385}"/>
              </a:ext>
            </a:extLst>
          </p:cNvPr>
          <p:cNvSpPr>
            <a:spLocks noGrp="1"/>
          </p:cNvSpPr>
          <p:nvPr>
            <p:ph type="body" sz="quarter" idx="17" hasCustomPrompt="1"/>
          </p:nvPr>
        </p:nvSpPr>
        <p:spPr>
          <a:xfrm>
            <a:off x="478079" y="2633249"/>
            <a:ext cx="2798521" cy="3749622"/>
          </a:xfrm>
          <a:prstGeom prst="rect">
            <a:avLst/>
          </a:prstGeom>
          <a:noFill/>
          <a:ln>
            <a:solidFill>
              <a:schemeClr val="bg1">
                <a:lumMod val="85000"/>
              </a:schemeClr>
            </a:solidFill>
          </a:ln>
        </p:spPr>
        <p:txBody>
          <a:bodyPr/>
          <a:lstStyle>
            <a:lvl1pPr marL="0" marR="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sz="1400" b="1">
                <a:solidFill>
                  <a:schemeClr val="tx1"/>
                </a:solidFill>
              </a:defRPr>
            </a:lvl1pPr>
          </a:lstStyle>
          <a:p>
            <a:pPr marL="0" marR="0" lvl="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a:pPr>
            <a:r>
              <a:rPr lang="en-GB"/>
              <a:t>Heading 14 Point Font</a:t>
            </a:r>
          </a:p>
          <a:p>
            <a:pPr lvl="0"/>
            <a:endParaRPr lang="en-GB"/>
          </a:p>
        </p:txBody>
      </p:sp>
      <p:sp>
        <p:nvSpPr>
          <p:cNvPr id="22" name="Text Placeholder 29">
            <a:extLst>
              <a:ext uri="{FF2B5EF4-FFF2-40B4-BE49-F238E27FC236}">
                <a16:creationId xmlns:a16="http://schemas.microsoft.com/office/drawing/2014/main" id="{FDC97B35-D151-5743-8CE4-D03E6F7ECF62}"/>
              </a:ext>
            </a:extLst>
          </p:cNvPr>
          <p:cNvSpPr>
            <a:spLocks noGrp="1"/>
          </p:cNvSpPr>
          <p:nvPr>
            <p:ph type="body" sz="quarter" idx="18" hasCustomPrompt="1"/>
          </p:nvPr>
        </p:nvSpPr>
        <p:spPr>
          <a:xfrm>
            <a:off x="3276600" y="1326776"/>
            <a:ext cx="2798521" cy="1306059"/>
          </a:xfrm>
          <a:prstGeom prst="rect">
            <a:avLst/>
          </a:prstGeom>
          <a:solidFill>
            <a:srgbClr val="6C00FF"/>
          </a:solidFill>
        </p:spPr>
        <p:txBody>
          <a:bodyPr anchor="ctr"/>
          <a:lstStyle>
            <a:lvl1pPr marL="0" indent="0" algn="l">
              <a:buNone/>
              <a:defRPr sz="1600">
                <a:solidFill>
                  <a:schemeClr val="bg1"/>
                </a:solidFill>
              </a:defRPr>
            </a:lvl1pPr>
          </a:lstStyle>
          <a:p>
            <a:pPr lvl="0"/>
            <a:r>
              <a:rPr lang="en-GB"/>
              <a:t> Heading 16 Point Font</a:t>
            </a:r>
          </a:p>
        </p:txBody>
      </p:sp>
      <p:sp>
        <p:nvSpPr>
          <p:cNvPr id="23" name="Text Placeholder 29">
            <a:extLst>
              <a:ext uri="{FF2B5EF4-FFF2-40B4-BE49-F238E27FC236}">
                <a16:creationId xmlns:a16="http://schemas.microsoft.com/office/drawing/2014/main" id="{87C2759F-FFE9-9F4C-B3BF-08D57132FAB3}"/>
              </a:ext>
            </a:extLst>
          </p:cNvPr>
          <p:cNvSpPr>
            <a:spLocks noGrp="1"/>
          </p:cNvSpPr>
          <p:nvPr>
            <p:ph type="body" sz="quarter" idx="19" hasCustomPrompt="1"/>
          </p:nvPr>
        </p:nvSpPr>
        <p:spPr>
          <a:xfrm>
            <a:off x="3276600" y="2633249"/>
            <a:ext cx="2798521" cy="3749622"/>
          </a:xfrm>
          <a:prstGeom prst="rect">
            <a:avLst/>
          </a:prstGeom>
          <a:noFill/>
          <a:ln>
            <a:solidFill>
              <a:schemeClr val="bg1">
                <a:lumMod val="85000"/>
              </a:schemeClr>
            </a:solidFill>
          </a:ln>
        </p:spPr>
        <p:txBody>
          <a:bodyPr/>
          <a:lstStyle>
            <a:lvl1pPr marL="0" marR="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sz="1400" b="1">
                <a:solidFill>
                  <a:schemeClr val="tx1"/>
                </a:solidFill>
              </a:defRPr>
            </a:lvl1pPr>
          </a:lstStyle>
          <a:p>
            <a:pPr marL="0" marR="0" lvl="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a:pPr>
            <a:r>
              <a:rPr lang="en-GB"/>
              <a:t>Heading 14 Point Font</a:t>
            </a:r>
          </a:p>
          <a:p>
            <a:pPr lvl="0"/>
            <a:endParaRPr lang="en-GB"/>
          </a:p>
        </p:txBody>
      </p:sp>
      <p:sp>
        <p:nvSpPr>
          <p:cNvPr id="24" name="Text Placeholder 29">
            <a:extLst>
              <a:ext uri="{FF2B5EF4-FFF2-40B4-BE49-F238E27FC236}">
                <a16:creationId xmlns:a16="http://schemas.microsoft.com/office/drawing/2014/main" id="{C0A83EF5-B98B-044F-A886-DDD118D14814}"/>
              </a:ext>
            </a:extLst>
          </p:cNvPr>
          <p:cNvSpPr>
            <a:spLocks noGrp="1"/>
          </p:cNvSpPr>
          <p:nvPr>
            <p:ph type="body" sz="quarter" idx="20" hasCustomPrompt="1"/>
          </p:nvPr>
        </p:nvSpPr>
        <p:spPr>
          <a:xfrm>
            <a:off x="6075121" y="1326776"/>
            <a:ext cx="2798521" cy="1306059"/>
          </a:xfrm>
          <a:prstGeom prst="rect">
            <a:avLst/>
          </a:prstGeom>
          <a:solidFill>
            <a:srgbClr val="FB3C8F"/>
          </a:solidFill>
        </p:spPr>
        <p:txBody>
          <a:bodyPr anchor="ctr"/>
          <a:lstStyle>
            <a:lvl1pPr marL="0" indent="0" algn="l">
              <a:buNone/>
              <a:defRPr sz="1600">
                <a:solidFill>
                  <a:schemeClr val="bg1"/>
                </a:solidFill>
              </a:defRPr>
            </a:lvl1pPr>
          </a:lstStyle>
          <a:p>
            <a:pPr lvl="0"/>
            <a:r>
              <a:rPr lang="en-GB"/>
              <a:t> Heading 16 Point Font</a:t>
            </a:r>
          </a:p>
        </p:txBody>
      </p:sp>
      <p:sp>
        <p:nvSpPr>
          <p:cNvPr id="25" name="Text Placeholder 29">
            <a:extLst>
              <a:ext uri="{FF2B5EF4-FFF2-40B4-BE49-F238E27FC236}">
                <a16:creationId xmlns:a16="http://schemas.microsoft.com/office/drawing/2014/main" id="{F47D3127-77D2-D04A-84D0-2212EEAAF685}"/>
              </a:ext>
            </a:extLst>
          </p:cNvPr>
          <p:cNvSpPr>
            <a:spLocks noGrp="1"/>
          </p:cNvSpPr>
          <p:nvPr>
            <p:ph type="body" sz="quarter" idx="21" hasCustomPrompt="1"/>
          </p:nvPr>
        </p:nvSpPr>
        <p:spPr>
          <a:xfrm>
            <a:off x="6075121" y="2633249"/>
            <a:ext cx="2798521" cy="3749622"/>
          </a:xfrm>
          <a:prstGeom prst="rect">
            <a:avLst/>
          </a:prstGeom>
          <a:noFill/>
          <a:ln>
            <a:solidFill>
              <a:schemeClr val="bg1">
                <a:lumMod val="85000"/>
              </a:schemeClr>
            </a:solidFill>
          </a:ln>
        </p:spPr>
        <p:txBody>
          <a:bodyPr/>
          <a:lstStyle>
            <a:lvl1pPr marL="0" marR="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sz="1400" b="1">
                <a:solidFill>
                  <a:schemeClr val="tx1"/>
                </a:solidFill>
              </a:defRPr>
            </a:lvl1pPr>
          </a:lstStyle>
          <a:p>
            <a:pPr marL="0" marR="0" lvl="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a:pPr>
            <a:r>
              <a:rPr lang="en-GB"/>
              <a:t>Heading 14 Point Font</a:t>
            </a:r>
          </a:p>
          <a:p>
            <a:pPr lvl="0"/>
            <a:endParaRPr lang="en-GB"/>
          </a:p>
        </p:txBody>
      </p:sp>
      <p:sp>
        <p:nvSpPr>
          <p:cNvPr id="26" name="Text Placeholder 29">
            <a:extLst>
              <a:ext uri="{FF2B5EF4-FFF2-40B4-BE49-F238E27FC236}">
                <a16:creationId xmlns:a16="http://schemas.microsoft.com/office/drawing/2014/main" id="{D6A89158-53B7-7941-BC5B-F39C671F8BC9}"/>
              </a:ext>
            </a:extLst>
          </p:cNvPr>
          <p:cNvSpPr>
            <a:spLocks noGrp="1"/>
          </p:cNvSpPr>
          <p:nvPr>
            <p:ph type="body" sz="quarter" idx="22" hasCustomPrompt="1"/>
          </p:nvPr>
        </p:nvSpPr>
        <p:spPr>
          <a:xfrm>
            <a:off x="8869800" y="1326776"/>
            <a:ext cx="2798521" cy="1306059"/>
          </a:xfrm>
          <a:prstGeom prst="rect">
            <a:avLst/>
          </a:prstGeom>
          <a:solidFill>
            <a:srgbClr val="002060"/>
          </a:solidFill>
        </p:spPr>
        <p:txBody>
          <a:bodyPr anchor="ctr"/>
          <a:lstStyle>
            <a:lvl1pPr marL="0" indent="0" algn="l">
              <a:buNone/>
              <a:defRPr sz="1600">
                <a:solidFill>
                  <a:schemeClr val="bg1"/>
                </a:solidFill>
              </a:defRPr>
            </a:lvl1pPr>
          </a:lstStyle>
          <a:p>
            <a:pPr lvl="0"/>
            <a:r>
              <a:rPr lang="en-GB"/>
              <a:t> Heading 16 Point Font</a:t>
            </a:r>
          </a:p>
        </p:txBody>
      </p:sp>
      <p:sp>
        <p:nvSpPr>
          <p:cNvPr id="27" name="Text Placeholder 29">
            <a:extLst>
              <a:ext uri="{FF2B5EF4-FFF2-40B4-BE49-F238E27FC236}">
                <a16:creationId xmlns:a16="http://schemas.microsoft.com/office/drawing/2014/main" id="{5EA82414-8E0B-0345-BDE2-7EF54A392602}"/>
              </a:ext>
            </a:extLst>
          </p:cNvPr>
          <p:cNvSpPr>
            <a:spLocks noGrp="1"/>
          </p:cNvSpPr>
          <p:nvPr>
            <p:ph type="body" sz="quarter" idx="23" hasCustomPrompt="1"/>
          </p:nvPr>
        </p:nvSpPr>
        <p:spPr>
          <a:xfrm>
            <a:off x="8869800" y="2633249"/>
            <a:ext cx="2798521" cy="3749622"/>
          </a:xfrm>
          <a:prstGeom prst="rect">
            <a:avLst/>
          </a:prstGeom>
          <a:noFill/>
          <a:ln>
            <a:solidFill>
              <a:schemeClr val="bg1">
                <a:lumMod val="85000"/>
              </a:schemeClr>
            </a:solidFill>
          </a:ln>
        </p:spPr>
        <p:txBody>
          <a:bodyPr/>
          <a:lstStyle>
            <a:lvl1pPr marL="0" marR="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sz="1400" b="1">
                <a:solidFill>
                  <a:schemeClr val="tx1"/>
                </a:solidFill>
              </a:defRPr>
            </a:lvl1pPr>
          </a:lstStyle>
          <a:p>
            <a:pPr marL="0" marR="0" lvl="0" indent="0" algn="l" defTabSz="914400" rtl="0" eaLnBrk="1" fontAlgn="auto" latinLnBrk="0" hangingPunct="1">
              <a:lnSpc>
                <a:spcPct val="200000"/>
              </a:lnSpc>
              <a:spcBef>
                <a:spcPts val="1000"/>
              </a:spcBef>
              <a:spcAft>
                <a:spcPts val="0"/>
              </a:spcAft>
              <a:buClrTx/>
              <a:buSzTx/>
              <a:buFont typeface="Arial" panose="020B0604020202020204" pitchFamily="34" charset="0"/>
              <a:buNone/>
              <a:tabLst/>
              <a:defRPr/>
            </a:pPr>
            <a:r>
              <a:rPr lang="en-GB"/>
              <a:t>Heading 14 Point Font</a:t>
            </a:r>
          </a:p>
          <a:p>
            <a:pPr lvl="0"/>
            <a:endParaRPr lang="en-GB"/>
          </a:p>
        </p:txBody>
      </p:sp>
      <p:sp>
        <p:nvSpPr>
          <p:cNvPr id="12" name="Text Placeholder 3">
            <a:extLst>
              <a:ext uri="{FF2B5EF4-FFF2-40B4-BE49-F238E27FC236}">
                <a16:creationId xmlns:a16="http://schemas.microsoft.com/office/drawing/2014/main" id="{7BB6E2A9-DED8-9A41-8F28-B988A8D26785}"/>
              </a:ext>
            </a:extLst>
          </p:cNvPr>
          <p:cNvSpPr>
            <a:spLocks noGrp="1"/>
          </p:cNvSpPr>
          <p:nvPr>
            <p:ph type="body" sz="quarter" idx="12" hasCustomPrompt="1"/>
          </p:nvPr>
        </p:nvSpPr>
        <p:spPr>
          <a:xfrm>
            <a:off x="478079" y="3175688"/>
            <a:ext cx="2798521" cy="601182"/>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200" b="1">
                <a:solidFill>
                  <a:srgbClr val="1184F0"/>
                </a:solidFill>
              </a:defRPr>
            </a:lvl1pPr>
            <a:lvl2pPr marL="800100" indent="-342900">
              <a:buFont typeface="Arial" panose="020B0604020202020204" pitchFamily="34" charset="0"/>
              <a:buChar char="•"/>
              <a:defRPr sz="1200" b="1">
                <a:solidFill>
                  <a:srgbClr val="1184F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Bullet 12 Point Font</a:t>
            </a:r>
          </a:p>
          <a:p>
            <a:pPr lvl="0"/>
            <a:r>
              <a:rPr lang="en-GB"/>
              <a:t>Bullet 12 Point Font</a:t>
            </a:r>
          </a:p>
          <a:p>
            <a:pPr lvl="1"/>
            <a:endParaRPr lang="en-GB"/>
          </a:p>
          <a:p>
            <a:pPr lvl="1"/>
            <a:endParaRPr lang="en-GB"/>
          </a:p>
          <a:p>
            <a:pPr lvl="0"/>
            <a:endParaRPr lang="en-GB"/>
          </a:p>
        </p:txBody>
      </p:sp>
      <p:sp>
        <p:nvSpPr>
          <p:cNvPr id="13" name="Text Placeholder 3">
            <a:extLst>
              <a:ext uri="{FF2B5EF4-FFF2-40B4-BE49-F238E27FC236}">
                <a16:creationId xmlns:a16="http://schemas.microsoft.com/office/drawing/2014/main" id="{DF80FC13-B998-4E4F-B804-6228DBCA261C}"/>
              </a:ext>
            </a:extLst>
          </p:cNvPr>
          <p:cNvSpPr>
            <a:spLocks noGrp="1"/>
          </p:cNvSpPr>
          <p:nvPr>
            <p:ph type="body" sz="quarter" idx="24" hasCustomPrompt="1"/>
          </p:nvPr>
        </p:nvSpPr>
        <p:spPr>
          <a:xfrm>
            <a:off x="3298162" y="3175688"/>
            <a:ext cx="2773117" cy="601182"/>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200" b="1">
                <a:solidFill>
                  <a:srgbClr val="1184F0"/>
                </a:solidFill>
              </a:defRPr>
            </a:lvl1pPr>
            <a:lvl2pPr marL="800100" indent="-342900">
              <a:buFont typeface="Arial" panose="020B0604020202020204" pitchFamily="34" charset="0"/>
              <a:buChar char="•"/>
              <a:defRPr sz="1200" b="1">
                <a:solidFill>
                  <a:srgbClr val="1184F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Bullet 12 Point Font</a:t>
            </a:r>
          </a:p>
          <a:p>
            <a:pPr lvl="0"/>
            <a:r>
              <a:rPr lang="en-GB"/>
              <a:t>Bullet 12 Point Font</a:t>
            </a:r>
          </a:p>
          <a:p>
            <a:pPr lvl="1"/>
            <a:endParaRPr lang="en-GB"/>
          </a:p>
          <a:p>
            <a:pPr lvl="1"/>
            <a:endParaRPr lang="en-GB"/>
          </a:p>
          <a:p>
            <a:pPr lvl="0"/>
            <a:endParaRPr lang="en-GB"/>
          </a:p>
        </p:txBody>
      </p:sp>
      <p:sp>
        <p:nvSpPr>
          <p:cNvPr id="14" name="Text Placeholder 3">
            <a:extLst>
              <a:ext uri="{FF2B5EF4-FFF2-40B4-BE49-F238E27FC236}">
                <a16:creationId xmlns:a16="http://schemas.microsoft.com/office/drawing/2014/main" id="{28E2AEC3-2A91-064F-94BB-AF18AE17E1C9}"/>
              </a:ext>
            </a:extLst>
          </p:cNvPr>
          <p:cNvSpPr>
            <a:spLocks noGrp="1"/>
          </p:cNvSpPr>
          <p:nvPr>
            <p:ph type="body" sz="quarter" idx="25" hasCustomPrompt="1"/>
          </p:nvPr>
        </p:nvSpPr>
        <p:spPr>
          <a:xfrm>
            <a:off x="6071279" y="3175688"/>
            <a:ext cx="2794679" cy="601182"/>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200" b="1">
                <a:solidFill>
                  <a:srgbClr val="1184F0"/>
                </a:solidFill>
              </a:defRPr>
            </a:lvl1pPr>
            <a:lvl2pPr marL="800100" indent="-342900">
              <a:buFont typeface="Arial" panose="020B0604020202020204" pitchFamily="34" charset="0"/>
              <a:buChar char="•"/>
              <a:defRPr sz="1200" b="1">
                <a:solidFill>
                  <a:srgbClr val="1184F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Bullet 12 Point Font</a:t>
            </a:r>
          </a:p>
          <a:p>
            <a:pPr lvl="0"/>
            <a:r>
              <a:rPr lang="en-GB"/>
              <a:t>Bullet 12 Point Font</a:t>
            </a:r>
          </a:p>
          <a:p>
            <a:pPr lvl="1"/>
            <a:endParaRPr lang="en-GB"/>
          </a:p>
          <a:p>
            <a:pPr lvl="1"/>
            <a:endParaRPr lang="en-GB"/>
          </a:p>
          <a:p>
            <a:pPr lvl="0"/>
            <a:endParaRPr lang="en-GB"/>
          </a:p>
        </p:txBody>
      </p:sp>
      <p:sp>
        <p:nvSpPr>
          <p:cNvPr id="15" name="Text Placeholder 3">
            <a:extLst>
              <a:ext uri="{FF2B5EF4-FFF2-40B4-BE49-F238E27FC236}">
                <a16:creationId xmlns:a16="http://schemas.microsoft.com/office/drawing/2014/main" id="{19A581A9-6175-D14D-B7E9-4D915362514E}"/>
              </a:ext>
            </a:extLst>
          </p:cNvPr>
          <p:cNvSpPr>
            <a:spLocks noGrp="1"/>
          </p:cNvSpPr>
          <p:nvPr>
            <p:ph type="body" sz="quarter" idx="26" hasCustomPrompt="1"/>
          </p:nvPr>
        </p:nvSpPr>
        <p:spPr>
          <a:xfrm>
            <a:off x="8874113" y="3175688"/>
            <a:ext cx="2794679" cy="601182"/>
          </a:xfrm>
          <a:prstGeom prst="rect">
            <a:avLst/>
          </a:prstGeom>
        </p:spPr>
        <p:txBody>
          <a:bodyPr/>
          <a:lstStyle>
            <a:lvl1pPr marL="285750" marR="0" indent="-2857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200" b="1">
                <a:solidFill>
                  <a:srgbClr val="1184F0"/>
                </a:solidFill>
              </a:defRPr>
            </a:lvl1pPr>
            <a:lvl2pPr marL="800100" indent="-342900">
              <a:buFont typeface="Arial" panose="020B0604020202020204" pitchFamily="34" charset="0"/>
              <a:buChar char="•"/>
              <a:defRPr sz="1200" b="1">
                <a:solidFill>
                  <a:srgbClr val="1184F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Bullet 12 Point Font</a:t>
            </a:r>
          </a:p>
          <a:p>
            <a:pPr lvl="0"/>
            <a:r>
              <a:rPr lang="en-GB"/>
              <a:t>Bullet 12 Point Font</a:t>
            </a:r>
          </a:p>
          <a:p>
            <a:pPr lvl="1"/>
            <a:endParaRPr lang="en-GB"/>
          </a:p>
          <a:p>
            <a:pPr lvl="1"/>
            <a:endParaRPr lang="en-GB"/>
          </a:p>
          <a:p>
            <a:pPr lvl="0"/>
            <a:endParaRPr lang="en-GB"/>
          </a:p>
        </p:txBody>
      </p:sp>
      <p:sp>
        <p:nvSpPr>
          <p:cNvPr id="5" name="Text Placeholder 5">
            <a:extLst>
              <a:ext uri="{FF2B5EF4-FFF2-40B4-BE49-F238E27FC236}">
                <a16:creationId xmlns:a16="http://schemas.microsoft.com/office/drawing/2014/main" id="{5DFD28DD-162B-6629-EEF2-65FEE21752A0}"/>
              </a:ext>
            </a:extLst>
          </p:cNvPr>
          <p:cNvSpPr>
            <a:spLocks noGrp="1"/>
          </p:cNvSpPr>
          <p:nvPr>
            <p:ph type="body" sz="quarter" idx="27" hasCustomPrompt="1"/>
          </p:nvPr>
        </p:nvSpPr>
        <p:spPr>
          <a:xfrm>
            <a:off x="478079" y="717650"/>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dirty="0"/>
              <a:t>Main heading 1 20 Points</a:t>
            </a:r>
          </a:p>
          <a:p>
            <a:pPr lvl="1"/>
            <a:endParaRPr lang="en-PK" dirty="0"/>
          </a:p>
        </p:txBody>
      </p:sp>
    </p:spTree>
    <p:extLst>
      <p:ext uri="{BB962C8B-B14F-4D97-AF65-F5344CB8AC3E}">
        <p14:creationId xmlns:p14="http://schemas.microsoft.com/office/powerpoint/2010/main" val="11674043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text-layout1">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2624999-B303-A045-95FB-0AB0A09BF472}"/>
              </a:ext>
            </a:extLst>
          </p:cNvPr>
          <p:cNvSpPr>
            <a:spLocks noGrp="1"/>
          </p:cNvSpPr>
          <p:nvPr>
            <p:ph type="body" sz="quarter" idx="11" hasCustomPrompt="1"/>
          </p:nvPr>
        </p:nvSpPr>
        <p:spPr>
          <a:xfrm>
            <a:off x="361538" y="1338728"/>
            <a:ext cx="10019591" cy="506964"/>
          </a:xfrm>
          <a:prstGeom prst="rect">
            <a:avLst/>
          </a:prstGeom>
        </p:spPr>
        <p:txBody>
          <a:bodyPr/>
          <a:lstStyle>
            <a:lvl1pPr marL="0" indent="0">
              <a:buNone/>
              <a:defRPr sz="1600" b="1">
                <a:solidFill>
                  <a:schemeClr val="tx1"/>
                </a:solidFill>
              </a:defRPr>
            </a:lvl1pPr>
            <a:lvl2pPr>
              <a:defRPr b="1">
                <a:solidFill>
                  <a:schemeClr val="accent2">
                    <a:lumMod val="75000"/>
                  </a:schemeClr>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Subheading 16 Point Font</a:t>
            </a:r>
          </a:p>
        </p:txBody>
      </p:sp>
      <p:sp>
        <p:nvSpPr>
          <p:cNvPr id="6" name="Picture Placeholder 5">
            <a:extLst>
              <a:ext uri="{FF2B5EF4-FFF2-40B4-BE49-F238E27FC236}">
                <a16:creationId xmlns:a16="http://schemas.microsoft.com/office/drawing/2014/main" id="{0CB44EB6-BEE9-E54A-88F6-4414ABB9EDF0}"/>
              </a:ext>
            </a:extLst>
          </p:cNvPr>
          <p:cNvSpPr>
            <a:spLocks noGrp="1"/>
          </p:cNvSpPr>
          <p:nvPr>
            <p:ph type="pic" sz="quarter" idx="12"/>
          </p:nvPr>
        </p:nvSpPr>
        <p:spPr>
          <a:xfrm>
            <a:off x="435429" y="1845692"/>
            <a:ext cx="6107113" cy="5003800"/>
          </a:xfrm>
          <a:prstGeom prst="rect">
            <a:avLst/>
          </a:prstGeom>
          <a:solidFill>
            <a:schemeClr val="bg1">
              <a:lumMod val="95000"/>
            </a:schemeClr>
          </a:solidFill>
        </p:spPr>
        <p:txBody>
          <a:bodyPr/>
          <a:lstStyle/>
          <a:p>
            <a:endParaRPr lang="en-US"/>
          </a:p>
        </p:txBody>
      </p:sp>
      <p:sp>
        <p:nvSpPr>
          <p:cNvPr id="9" name="Text Placeholder 3">
            <a:extLst>
              <a:ext uri="{FF2B5EF4-FFF2-40B4-BE49-F238E27FC236}">
                <a16:creationId xmlns:a16="http://schemas.microsoft.com/office/drawing/2014/main" id="{68727110-43A1-BE49-A164-BB8AB9C45124}"/>
              </a:ext>
            </a:extLst>
          </p:cNvPr>
          <p:cNvSpPr>
            <a:spLocks noGrp="1"/>
          </p:cNvSpPr>
          <p:nvPr>
            <p:ph type="body" sz="quarter" idx="13" hasCustomPrompt="1"/>
          </p:nvPr>
        </p:nvSpPr>
        <p:spPr>
          <a:xfrm>
            <a:off x="6995615" y="2055829"/>
            <a:ext cx="3385514" cy="1223042"/>
          </a:xfrm>
          <a:prstGeom prst="rect">
            <a:avLst/>
          </a:prstGeom>
        </p:spPr>
        <p:txBody>
          <a:bodyPr/>
          <a:lstStyle>
            <a:lvl1pPr marL="171450" marR="0" indent="-1714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400" b="1">
                <a:solidFill>
                  <a:schemeClr val="tx1"/>
                </a:solidFill>
              </a:defRPr>
            </a:lvl1pPr>
            <a:lvl2pPr marL="800100" indent="-342900">
              <a:buFont typeface="+mj-lt"/>
              <a:buAutoNum type="arabicPeriod"/>
              <a:defRPr sz="1200" b="1">
                <a:solidFill>
                  <a:srgbClr val="0070C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Bullet 14 Point Font</a:t>
            </a:r>
          </a:p>
          <a:p>
            <a:pPr lvl="1"/>
            <a:r>
              <a:rPr lang="en-GB"/>
              <a:t>Bullet 12 Point Font</a:t>
            </a:r>
          </a:p>
          <a:p>
            <a:pPr lvl="1"/>
            <a:r>
              <a:rPr lang="en-GB"/>
              <a:t>Bullet 12 Point Font</a:t>
            </a:r>
          </a:p>
          <a:p>
            <a:pPr lvl="1"/>
            <a:endParaRPr lang="en-GB"/>
          </a:p>
          <a:p>
            <a:pPr lvl="1"/>
            <a:endParaRPr lang="en-GB"/>
          </a:p>
          <a:p>
            <a:pPr lvl="0"/>
            <a:endParaRPr lang="en-GB"/>
          </a:p>
        </p:txBody>
      </p:sp>
      <p:sp>
        <p:nvSpPr>
          <p:cNvPr id="3" name="Text Placeholder 5">
            <a:extLst>
              <a:ext uri="{FF2B5EF4-FFF2-40B4-BE49-F238E27FC236}">
                <a16:creationId xmlns:a16="http://schemas.microsoft.com/office/drawing/2014/main" id="{43413021-1444-D81D-D41F-B36139F98761}"/>
              </a:ext>
            </a:extLst>
          </p:cNvPr>
          <p:cNvSpPr>
            <a:spLocks noGrp="1"/>
          </p:cNvSpPr>
          <p:nvPr>
            <p:ph type="body" sz="quarter" idx="23" hasCustomPrompt="1"/>
          </p:nvPr>
        </p:nvSpPr>
        <p:spPr>
          <a:xfrm>
            <a:off x="361537" y="722645"/>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dirty="0"/>
              <a:t>Main heading 1 20 Points</a:t>
            </a:r>
          </a:p>
          <a:p>
            <a:pPr lvl="1"/>
            <a:endParaRPr lang="en-PK" dirty="0"/>
          </a:p>
        </p:txBody>
      </p:sp>
    </p:spTree>
    <p:extLst>
      <p:ext uri="{BB962C8B-B14F-4D97-AF65-F5344CB8AC3E}">
        <p14:creationId xmlns:p14="http://schemas.microsoft.com/office/powerpoint/2010/main" val="1812566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text-layout2">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2624999-B303-A045-95FB-0AB0A09BF472}"/>
              </a:ext>
            </a:extLst>
          </p:cNvPr>
          <p:cNvSpPr>
            <a:spLocks noGrp="1"/>
          </p:cNvSpPr>
          <p:nvPr>
            <p:ph type="body" sz="quarter" idx="11" hasCustomPrompt="1"/>
          </p:nvPr>
        </p:nvSpPr>
        <p:spPr>
          <a:xfrm>
            <a:off x="361538" y="1295183"/>
            <a:ext cx="11395033" cy="506964"/>
          </a:xfrm>
          <a:prstGeom prst="rect">
            <a:avLst/>
          </a:prstGeom>
        </p:spPr>
        <p:txBody>
          <a:bodyPr/>
          <a:lstStyle>
            <a:lvl1pPr marL="0" indent="0">
              <a:buNone/>
              <a:defRPr sz="1600" b="1">
                <a:solidFill>
                  <a:schemeClr val="tx2"/>
                </a:solidFill>
              </a:defRPr>
            </a:lvl1pPr>
            <a:lvl2pPr>
              <a:defRPr b="1">
                <a:solidFill>
                  <a:schemeClr val="accent2">
                    <a:lumMod val="75000"/>
                  </a:schemeClr>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Subheading 16 Point Font</a:t>
            </a:r>
          </a:p>
        </p:txBody>
      </p:sp>
      <p:sp>
        <p:nvSpPr>
          <p:cNvPr id="6" name="Picture Placeholder 5">
            <a:extLst>
              <a:ext uri="{FF2B5EF4-FFF2-40B4-BE49-F238E27FC236}">
                <a16:creationId xmlns:a16="http://schemas.microsoft.com/office/drawing/2014/main" id="{0CB44EB6-BEE9-E54A-88F6-4414ABB9EDF0}"/>
              </a:ext>
            </a:extLst>
          </p:cNvPr>
          <p:cNvSpPr>
            <a:spLocks noGrp="1"/>
          </p:cNvSpPr>
          <p:nvPr>
            <p:ph type="pic" sz="quarter" idx="12"/>
          </p:nvPr>
        </p:nvSpPr>
        <p:spPr>
          <a:xfrm>
            <a:off x="5540829" y="1815411"/>
            <a:ext cx="6107113" cy="5003800"/>
          </a:xfrm>
          <a:prstGeom prst="rect">
            <a:avLst/>
          </a:prstGeom>
          <a:solidFill>
            <a:schemeClr val="bg1">
              <a:lumMod val="95000"/>
            </a:schemeClr>
          </a:solidFill>
        </p:spPr>
        <p:txBody>
          <a:bodyPr/>
          <a:lstStyle/>
          <a:p>
            <a:endParaRPr lang="en-US"/>
          </a:p>
        </p:txBody>
      </p:sp>
      <p:sp>
        <p:nvSpPr>
          <p:cNvPr id="9" name="Text Placeholder 3">
            <a:extLst>
              <a:ext uri="{FF2B5EF4-FFF2-40B4-BE49-F238E27FC236}">
                <a16:creationId xmlns:a16="http://schemas.microsoft.com/office/drawing/2014/main" id="{4CADF780-2220-664C-9F9D-BDB2E5C7DB9C}"/>
              </a:ext>
            </a:extLst>
          </p:cNvPr>
          <p:cNvSpPr>
            <a:spLocks noGrp="1"/>
          </p:cNvSpPr>
          <p:nvPr>
            <p:ph type="body" sz="quarter" idx="13" hasCustomPrompt="1"/>
          </p:nvPr>
        </p:nvSpPr>
        <p:spPr>
          <a:xfrm>
            <a:off x="361538" y="2012284"/>
            <a:ext cx="4985714" cy="1223042"/>
          </a:xfrm>
          <a:prstGeom prst="rect">
            <a:avLst/>
          </a:prstGeom>
        </p:spPr>
        <p:txBody>
          <a:bodyPr/>
          <a:lstStyle>
            <a:lvl1pPr marL="171450" marR="0" indent="-171450" algn="l" defTabSz="914400" rtl="0" eaLnBrk="1" fontAlgn="auto" latinLnBrk="0" hangingPunct="1">
              <a:lnSpc>
                <a:spcPct val="90000"/>
              </a:lnSpc>
              <a:spcBef>
                <a:spcPts val="1000"/>
              </a:spcBef>
              <a:spcAft>
                <a:spcPts val="0"/>
              </a:spcAft>
              <a:buClr>
                <a:srgbClr val="0070C0"/>
              </a:buClr>
              <a:buSzTx/>
              <a:buFont typeface="Arial" panose="020B0604020202020204" pitchFamily="34" charset="0"/>
              <a:buChar char="•"/>
              <a:tabLst/>
              <a:defRPr sz="1400" b="1">
                <a:solidFill>
                  <a:schemeClr val="tx2"/>
                </a:solidFill>
              </a:defRPr>
            </a:lvl1pPr>
            <a:lvl2pPr marL="800100" indent="-342900">
              <a:buFont typeface="+mj-lt"/>
              <a:buAutoNum type="arabicPeriod"/>
              <a:defRPr sz="1200" b="1">
                <a:solidFill>
                  <a:srgbClr val="0070C0"/>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Bullet 14 Point Font</a:t>
            </a:r>
          </a:p>
          <a:p>
            <a:pPr lvl="1"/>
            <a:r>
              <a:rPr lang="en-GB"/>
              <a:t>Bullet 12 Point Font</a:t>
            </a:r>
          </a:p>
          <a:p>
            <a:pPr lvl="1"/>
            <a:r>
              <a:rPr lang="en-GB"/>
              <a:t>Bullet 12 Point Font</a:t>
            </a:r>
          </a:p>
          <a:p>
            <a:pPr lvl="1"/>
            <a:endParaRPr lang="en-GB"/>
          </a:p>
          <a:p>
            <a:pPr lvl="1"/>
            <a:endParaRPr lang="en-GB"/>
          </a:p>
          <a:p>
            <a:pPr lvl="0"/>
            <a:endParaRPr lang="en-GB"/>
          </a:p>
        </p:txBody>
      </p:sp>
      <p:sp>
        <p:nvSpPr>
          <p:cNvPr id="3" name="Text Placeholder 5">
            <a:extLst>
              <a:ext uri="{FF2B5EF4-FFF2-40B4-BE49-F238E27FC236}">
                <a16:creationId xmlns:a16="http://schemas.microsoft.com/office/drawing/2014/main" id="{3005B902-A81F-28E2-57FB-C27D92011A4F}"/>
              </a:ext>
            </a:extLst>
          </p:cNvPr>
          <p:cNvSpPr>
            <a:spLocks noGrp="1"/>
          </p:cNvSpPr>
          <p:nvPr>
            <p:ph type="body" sz="quarter" idx="23" hasCustomPrompt="1"/>
          </p:nvPr>
        </p:nvSpPr>
        <p:spPr>
          <a:xfrm>
            <a:off x="231775" y="629261"/>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dirty="0"/>
              <a:t>Main heading 1 20 Points</a:t>
            </a:r>
          </a:p>
          <a:p>
            <a:pPr lvl="1"/>
            <a:endParaRPr lang="en-PK" dirty="0"/>
          </a:p>
        </p:txBody>
      </p:sp>
    </p:spTree>
    <p:extLst>
      <p:ext uri="{BB962C8B-B14F-4D97-AF65-F5344CB8AC3E}">
        <p14:creationId xmlns:p14="http://schemas.microsoft.com/office/powerpoint/2010/main" val="1121504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text-layout3">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249EE2F-1A43-0546-84F3-EACC5D36ABE7}"/>
              </a:ext>
            </a:extLst>
          </p:cNvPr>
          <p:cNvSpPr>
            <a:spLocks noGrp="1"/>
          </p:cNvSpPr>
          <p:nvPr>
            <p:ph type="body" sz="quarter" idx="11" hasCustomPrompt="1"/>
          </p:nvPr>
        </p:nvSpPr>
        <p:spPr>
          <a:xfrm>
            <a:off x="390567" y="1333972"/>
            <a:ext cx="11395033" cy="506964"/>
          </a:xfrm>
          <a:prstGeom prst="rect">
            <a:avLst/>
          </a:prstGeom>
        </p:spPr>
        <p:txBody>
          <a:bodyPr/>
          <a:lstStyle>
            <a:lvl1pPr marL="0" indent="0">
              <a:buNone/>
              <a:defRPr sz="1600" b="1">
                <a:solidFill>
                  <a:schemeClr val="tx2"/>
                </a:solidFill>
              </a:defRPr>
            </a:lvl1pPr>
            <a:lvl2pPr>
              <a:defRPr b="1">
                <a:solidFill>
                  <a:schemeClr val="accent2">
                    <a:lumMod val="75000"/>
                  </a:schemeClr>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en-GB"/>
              <a:t>Subheading 16 Point Font</a:t>
            </a:r>
          </a:p>
        </p:txBody>
      </p:sp>
      <p:sp>
        <p:nvSpPr>
          <p:cNvPr id="5" name="Picture Placeholder 5">
            <a:extLst>
              <a:ext uri="{FF2B5EF4-FFF2-40B4-BE49-F238E27FC236}">
                <a16:creationId xmlns:a16="http://schemas.microsoft.com/office/drawing/2014/main" id="{63F64EFC-4339-5044-9566-7C0D746325EF}"/>
              </a:ext>
            </a:extLst>
          </p:cNvPr>
          <p:cNvSpPr>
            <a:spLocks noGrp="1"/>
          </p:cNvSpPr>
          <p:nvPr>
            <p:ph type="pic" sz="quarter" idx="12"/>
          </p:nvPr>
        </p:nvSpPr>
        <p:spPr>
          <a:xfrm>
            <a:off x="497116" y="1854200"/>
            <a:ext cx="11288484" cy="5003800"/>
          </a:xfrm>
          <a:prstGeom prst="rect">
            <a:avLst/>
          </a:prstGeom>
          <a:solidFill>
            <a:schemeClr val="bg1">
              <a:lumMod val="95000"/>
            </a:schemeClr>
          </a:solidFill>
        </p:spPr>
        <p:txBody>
          <a:bodyPr/>
          <a:lstStyle/>
          <a:p>
            <a:endParaRPr lang="en-US"/>
          </a:p>
        </p:txBody>
      </p:sp>
      <p:sp>
        <p:nvSpPr>
          <p:cNvPr id="3" name="Text Placeholder 5">
            <a:extLst>
              <a:ext uri="{FF2B5EF4-FFF2-40B4-BE49-F238E27FC236}">
                <a16:creationId xmlns:a16="http://schemas.microsoft.com/office/drawing/2014/main" id="{70C0B065-BC88-F6A0-FD56-292690453479}"/>
              </a:ext>
            </a:extLst>
          </p:cNvPr>
          <p:cNvSpPr>
            <a:spLocks noGrp="1"/>
          </p:cNvSpPr>
          <p:nvPr>
            <p:ph type="body" sz="quarter" idx="23" hasCustomPrompt="1"/>
          </p:nvPr>
        </p:nvSpPr>
        <p:spPr>
          <a:xfrm>
            <a:off x="260804" y="668050"/>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Main heading 1 20 Points</a:t>
            </a:r>
          </a:p>
          <a:p>
            <a:pPr lvl="1"/>
            <a:endParaRPr lang="en-PK"/>
          </a:p>
        </p:txBody>
      </p:sp>
    </p:spTree>
    <p:extLst>
      <p:ext uri="{BB962C8B-B14F-4D97-AF65-F5344CB8AC3E}">
        <p14:creationId xmlns:p14="http://schemas.microsoft.com/office/powerpoint/2010/main" val="1417189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4" name="Chart Placeholder 3">
            <a:extLst>
              <a:ext uri="{FF2B5EF4-FFF2-40B4-BE49-F238E27FC236}">
                <a16:creationId xmlns:a16="http://schemas.microsoft.com/office/drawing/2014/main" id="{5935AE12-A22A-B444-9FE2-3DD9B61DC4DE}"/>
              </a:ext>
            </a:extLst>
          </p:cNvPr>
          <p:cNvSpPr>
            <a:spLocks noGrp="1"/>
          </p:cNvSpPr>
          <p:nvPr>
            <p:ph type="chart" sz="quarter" idx="10"/>
          </p:nvPr>
        </p:nvSpPr>
        <p:spPr>
          <a:xfrm>
            <a:off x="1138238" y="3003549"/>
            <a:ext cx="1443037" cy="1165225"/>
          </a:xfrm>
          <a:prstGeom prst="rect">
            <a:avLst/>
          </a:prstGeom>
        </p:spPr>
        <p:txBody>
          <a:bodyPr/>
          <a:lstStyle>
            <a:lvl1pPr>
              <a:defRPr sz="1000"/>
            </a:lvl1pPr>
          </a:lstStyle>
          <a:p>
            <a:endParaRPr lang="en-PK"/>
          </a:p>
        </p:txBody>
      </p:sp>
      <p:sp>
        <p:nvSpPr>
          <p:cNvPr id="5" name="Text Placeholder 5">
            <a:extLst>
              <a:ext uri="{FF2B5EF4-FFF2-40B4-BE49-F238E27FC236}">
                <a16:creationId xmlns:a16="http://schemas.microsoft.com/office/drawing/2014/main" id="{75FB1593-B74D-D4CD-EC59-7D3C0AF01A1F}"/>
              </a:ext>
            </a:extLst>
          </p:cNvPr>
          <p:cNvSpPr>
            <a:spLocks noGrp="1"/>
          </p:cNvSpPr>
          <p:nvPr>
            <p:ph type="body" sz="quarter" idx="23" hasCustomPrompt="1"/>
          </p:nvPr>
        </p:nvSpPr>
        <p:spPr>
          <a:xfrm>
            <a:off x="260804" y="919550"/>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Main heading 1 20 Points</a:t>
            </a:r>
          </a:p>
          <a:p>
            <a:pPr lvl="1"/>
            <a:endParaRPr lang="en-PK"/>
          </a:p>
        </p:txBody>
      </p:sp>
      <p:sp>
        <p:nvSpPr>
          <p:cNvPr id="6" name="Chart Placeholder 3">
            <a:extLst>
              <a:ext uri="{FF2B5EF4-FFF2-40B4-BE49-F238E27FC236}">
                <a16:creationId xmlns:a16="http://schemas.microsoft.com/office/drawing/2014/main" id="{F78288FE-A177-3657-694C-59E9C4C7FDEB}"/>
              </a:ext>
            </a:extLst>
          </p:cNvPr>
          <p:cNvSpPr>
            <a:spLocks noGrp="1"/>
          </p:cNvSpPr>
          <p:nvPr>
            <p:ph type="chart" sz="quarter" idx="24"/>
          </p:nvPr>
        </p:nvSpPr>
        <p:spPr>
          <a:xfrm>
            <a:off x="4948239" y="3003549"/>
            <a:ext cx="1443037" cy="1165225"/>
          </a:xfrm>
          <a:prstGeom prst="rect">
            <a:avLst/>
          </a:prstGeom>
        </p:spPr>
        <p:txBody>
          <a:bodyPr/>
          <a:lstStyle>
            <a:lvl1pPr>
              <a:defRPr sz="1000"/>
            </a:lvl1pPr>
          </a:lstStyle>
          <a:p>
            <a:endParaRPr lang="en-PK"/>
          </a:p>
        </p:txBody>
      </p:sp>
      <p:sp>
        <p:nvSpPr>
          <p:cNvPr id="7" name="Chart Placeholder 3">
            <a:extLst>
              <a:ext uri="{FF2B5EF4-FFF2-40B4-BE49-F238E27FC236}">
                <a16:creationId xmlns:a16="http://schemas.microsoft.com/office/drawing/2014/main" id="{319C2742-F73A-DDC0-EB83-F103C0062C47}"/>
              </a:ext>
            </a:extLst>
          </p:cNvPr>
          <p:cNvSpPr>
            <a:spLocks noGrp="1"/>
          </p:cNvSpPr>
          <p:nvPr>
            <p:ph type="chart" sz="quarter" idx="25"/>
          </p:nvPr>
        </p:nvSpPr>
        <p:spPr>
          <a:xfrm>
            <a:off x="8973393" y="3003549"/>
            <a:ext cx="1443037" cy="1165225"/>
          </a:xfrm>
          <a:prstGeom prst="rect">
            <a:avLst/>
          </a:prstGeom>
        </p:spPr>
        <p:txBody>
          <a:bodyPr/>
          <a:lstStyle>
            <a:lvl1pPr>
              <a:defRPr sz="1000"/>
            </a:lvl1pPr>
          </a:lstStyle>
          <a:p>
            <a:endParaRPr lang="en-PK"/>
          </a:p>
        </p:txBody>
      </p:sp>
      <p:sp>
        <p:nvSpPr>
          <p:cNvPr id="8" name="Text Placeholder 5">
            <a:extLst>
              <a:ext uri="{FF2B5EF4-FFF2-40B4-BE49-F238E27FC236}">
                <a16:creationId xmlns:a16="http://schemas.microsoft.com/office/drawing/2014/main" id="{623322D7-FC59-6E01-6E07-694B4EC994CD}"/>
              </a:ext>
            </a:extLst>
          </p:cNvPr>
          <p:cNvSpPr>
            <a:spLocks noGrp="1"/>
          </p:cNvSpPr>
          <p:nvPr>
            <p:ph type="body" sz="quarter" idx="26" hasCustomPrompt="1"/>
          </p:nvPr>
        </p:nvSpPr>
        <p:spPr>
          <a:xfrm>
            <a:off x="260804" y="1376750"/>
            <a:ext cx="10019591" cy="405946"/>
          </a:xfrm>
          <a:prstGeom prst="rect">
            <a:avLst/>
          </a:prstGeom>
        </p:spPr>
        <p:txBody>
          <a:bodyPr/>
          <a:lstStyle>
            <a:lvl1pPr marL="0" indent="0">
              <a:buNone/>
              <a:defRPr sz="1400">
                <a:solidFill>
                  <a:schemeClr val="tx1"/>
                </a:solidFill>
                <a:latin typeface="Poppins" pitchFamily="2" charset="77"/>
                <a:cs typeface="Poppins" pitchFamily="2" charset="77"/>
              </a:defRPr>
            </a:lvl1pPr>
            <a:lvl2pPr>
              <a:defRPr sz="1400">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Body text 14 Points</a:t>
            </a:r>
          </a:p>
          <a:p>
            <a:pPr lvl="1"/>
            <a:endParaRPr lang="en-PK"/>
          </a:p>
        </p:txBody>
      </p:sp>
    </p:spTree>
    <p:extLst>
      <p:ext uri="{BB962C8B-B14F-4D97-AF65-F5344CB8AC3E}">
        <p14:creationId xmlns:p14="http://schemas.microsoft.com/office/powerpoint/2010/main" val="3792262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graphicFrame>
        <p:nvGraphicFramePr>
          <p:cNvPr id="3" name="Chart Placeholder 6">
            <a:extLst>
              <a:ext uri="{FF2B5EF4-FFF2-40B4-BE49-F238E27FC236}">
                <a16:creationId xmlns:a16="http://schemas.microsoft.com/office/drawing/2014/main" id="{768C3D21-A041-36CD-B58D-CA52BEE5547E}"/>
              </a:ext>
            </a:extLst>
          </p:cNvPr>
          <p:cNvGraphicFramePr>
            <a:graphicFrameLocks/>
          </p:cNvGraphicFramePr>
          <p:nvPr userDrawn="1">
            <p:extLst>
              <p:ext uri="{D42A27DB-BD31-4B8C-83A1-F6EECF244321}">
                <p14:modId xmlns:p14="http://schemas.microsoft.com/office/powerpoint/2010/main" val="2386599889"/>
              </p:ext>
            </p:extLst>
          </p:nvPr>
        </p:nvGraphicFramePr>
        <p:xfrm>
          <a:off x="475132" y="2348753"/>
          <a:ext cx="3296768" cy="288663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Placeholder 7">
            <a:extLst>
              <a:ext uri="{FF2B5EF4-FFF2-40B4-BE49-F238E27FC236}">
                <a16:creationId xmlns:a16="http://schemas.microsoft.com/office/drawing/2014/main" id="{7FBAC3C2-83B0-D849-CE52-CDDFEA008332}"/>
              </a:ext>
            </a:extLst>
          </p:cNvPr>
          <p:cNvGraphicFramePr>
            <a:graphicFrameLocks/>
          </p:cNvGraphicFramePr>
          <p:nvPr userDrawn="1">
            <p:extLst>
              <p:ext uri="{D42A27DB-BD31-4B8C-83A1-F6EECF244321}">
                <p14:modId xmlns:p14="http://schemas.microsoft.com/office/powerpoint/2010/main" val="1703629609"/>
              </p:ext>
            </p:extLst>
          </p:nvPr>
        </p:nvGraphicFramePr>
        <p:xfrm>
          <a:off x="4279153" y="2348754"/>
          <a:ext cx="3836894" cy="271630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Placeholder 8">
            <a:extLst>
              <a:ext uri="{FF2B5EF4-FFF2-40B4-BE49-F238E27FC236}">
                <a16:creationId xmlns:a16="http://schemas.microsoft.com/office/drawing/2014/main" id="{DA39495B-EC90-7350-E5AC-F498438C3163}"/>
              </a:ext>
            </a:extLst>
          </p:cNvPr>
          <p:cNvGraphicFramePr>
            <a:graphicFrameLocks/>
          </p:cNvGraphicFramePr>
          <p:nvPr userDrawn="1">
            <p:extLst>
              <p:ext uri="{D42A27DB-BD31-4B8C-83A1-F6EECF244321}">
                <p14:modId xmlns:p14="http://schemas.microsoft.com/office/powerpoint/2010/main" val="411073234"/>
              </p:ext>
            </p:extLst>
          </p:nvPr>
        </p:nvGraphicFramePr>
        <p:xfrm>
          <a:off x="8420100" y="2348753"/>
          <a:ext cx="3388658" cy="2545977"/>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 Placeholder 5">
            <a:extLst>
              <a:ext uri="{FF2B5EF4-FFF2-40B4-BE49-F238E27FC236}">
                <a16:creationId xmlns:a16="http://schemas.microsoft.com/office/drawing/2014/main" id="{463CE58A-605E-2FA6-00AD-CE19330967AA}"/>
              </a:ext>
            </a:extLst>
          </p:cNvPr>
          <p:cNvSpPr>
            <a:spLocks noGrp="1"/>
          </p:cNvSpPr>
          <p:nvPr>
            <p:ph type="body" sz="quarter" idx="23" hasCustomPrompt="1"/>
          </p:nvPr>
        </p:nvSpPr>
        <p:spPr>
          <a:xfrm>
            <a:off x="304346" y="977607"/>
            <a:ext cx="10019591" cy="405946"/>
          </a:xfrm>
          <a:prstGeom prst="rect">
            <a:avLst/>
          </a:prstGeom>
        </p:spPr>
        <p:txBody>
          <a:bodyPr/>
          <a:lstStyle>
            <a:lvl1pPr marL="0" indent="0">
              <a:buNone/>
              <a:defRPr sz="2000">
                <a:solidFill>
                  <a:schemeClr val="tx1"/>
                </a:solidFill>
                <a:latin typeface="Poppins" pitchFamily="2" charset="77"/>
                <a:cs typeface="Poppins" pitchFamily="2" charset="77"/>
              </a:defRPr>
            </a:lvl1pPr>
            <a:lvl2pPr>
              <a:defRPr>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Main heading 1 20 Points</a:t>
            </a:r>
          </a:p>
          <a:p>
            <a:pPr lvl="1"/>
            <a:endParaRPr lang="en-PK"/>
          </a:p>
        </p:txBody>
      </p:sp>
      <p:sp>
        <p:nvSpPr>
          <p:cNvPr id="7" name="Text Placeholder 5">
            <a:extLst>
              <a:ext uri="{FF2B5EF4-FFF2-40B4-BE49-F238E27FC236}">
                <a16:creationId xmlns:a16="http://schemas.microsoft.com/office/drawing/2014/main" id="{804D93A0-AAE5-3575-DC87-4D88A5BF25AB}"/>
              </a:ext>
            </a:extLst>
          </p:cNvPr>
          <p:cNvSpPr>
            <a:spLocks noGrp="1"/>
          </p:cNvSpPr>
          <p:nvPr>
            <p:ph type="body" sz="quarter" idx="26" hasCustomPrompt="1"/>
          </p:nvPr>
        </p:nvSpPr>
        <p:spPr>
          <a:xfrm>
            <a:off x="304346" y="1434807"/>
            <a:ext cx="10019591" cy="405946"/>
          </a:xfrm>
          <a:prstGeom prst="rect">
            <a:avLst/>
          </a:prstGeom>
        </p:spPr>
        <p:txBody>
          <a:bodyPr/>
          <a:lstStyle>
            <a:lvl1pPr marL="0" indent="0">
              <a:buNone/>
              <a:defRPr sz="1400">
                <a:solidFill>
                  <a:schemeClr val="tx1"/>
                </a:solidFill>
                <a:latin typeface="Poppins" pitchFamily="2" charset="77"/>
                <a:cs typeface="Poppins" pitchFamily="2" charset="77"/>
              </a:defRPr>
            </a:lvl1pPr>
            <a:lvl2pPr>
              <a:defRPr sz="1400">
                <a:solidFill>
                  <a:srgbClr val="00B0F0"/>
                </a:solidFill>
              </a:defRPr>
            </a:lvl2pPr>
            <a:lvl3pPr>
              <a:defRPr>
                <a:solidFill>
                  <a:srgbClr val="00B0F0"/>
                </a:solidFill>
              </a:defRPr>
            </a:lvl3pPr>
            <a:lvl4pPr>
              <a:defRPr>
                <a:solidFill>
                  <a:srgbClr val="00B0F0"/>
                </a:solidFill>
              </a:defRPr>
            </a:lvl4pPr>
            <a:lvl5pPr>
              <a:defRPr>
                <a:solidFill>
                  <a:srgbClr val="00B0F0"/>
                </a:solidFill>
              </a:defRPr>
            </a:lvl5pPr>
          </a:lstStyle>
          <a:p>
            <a:pPr lvl="0"/>
            <a:r>
              <a:rPr lang="en-GB"/>
              <a:t>Body text 14 Points</a:t>
            </a:r>
          </a:p>
          <a:p>
            <a:pPr lvl="1"/>
            <a:endParaRPr lang="en-PK"/>
          </a:p>
        </p:txBody>
      </p:sp>
    </p:spTree>
    <p:extLst>
      <p:ext uri="{BB962C8B-B14F-4D97-AF65-F5344CB8AC3E}">
        <p14:creationId xmlns:p14="http://schemas.microsoft.com/office/powerpoint/2010/main" val="4171335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Google Shape;155;p28">
            <a:extLst>
              <a:ext uri="{FF2B5EF4-FFF2-40B4-BE49-F238E27FC236}">
                <a16:creationId xmlns:a16="http://schemas.microsoft.com/office/drawing/2014/main" id="{84B2E623-47A6-3DCA-BBAC-E37CAA43D6C5}"/>
              </a:ext>
            </a:extLst>
          </p:cNvPr>
          <p:cNvSpPr/>
          <p:nvPr userDrawn="1"/>
        </p:nvSpPr>
        <p:spPr>
          <a:xfrm rot="10800000" flipV="1">
            <a:off x="11834189" y="6589743"/>
            <a:ext cx="357810" cy="283726"/>
          </a:xfrm>
          <a:prstGeom prst="rect">
            <a:avLst/>
          </a:prstGeom>
          <a:solidFill>
            <a:srgbClr val="FB3C8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B0F0"/>
              </a:solidFill>
              <a:latin typeface="Poppins"/>
              <a:ea typeface="Poppins"/>
              <a:cs typeface="Poppins"/>
              <a:sym typeface="Poppins"/>
            </a:endParaRPr>
          </a:p>
        </p:txBody>
      </p:sp>
      <p:sp>
        <p:nvSpPr>
          <p:cNvPr id="5" name="Slide Number Placeholder 17">
            <a:extLst>
              <a:ext uri="{FF2B5EF4-FFF2-40B4-BE49-F238E27FC236}">
                <a16:creationId xmlns:a16="http://schemas.microsoft.com/office/drawing/2014/main" id="{2E6D2EF3-1AC4-13E8-4FCC-123C2D622179}"/>
              </a:ext>
            </a:extLst>
          </p:cNvPr>
          <p:cNvSpPr txBox="1">
            <a:spLocks/>
          </p:cNvSpPr>
          <p:nvPr userDrawn="1"/>
        </p:nvSpPr>
        <p:spPr>
          <a:xfrm>
            <a:off x="11764592" y="6623927"/>
            <a:ext cx="514096" cy="365125"/>
          </a:xfrm>
          <a:prstGeom prst="rect">
            <a:avLst/>
          </a:prstGeom>
          <a:noFill/>
          <a:ln>
            <a:noFill/>
          </a:ln>
        </p:spPr>
        <p:txBody>
          <a:bodyPr/>
          <a:lstStyle>
            <a:defPPr>
              <a:defRPr lang="en-US"/>
            </a:defPPr>
            <a:lvl1pPr marL="0" algn="ctr" defTabSz="914400" rtl="0" eaLnBrk="1" latinLnBrk="0" hangingPunct="1">
              <a:defRPr sz="1050" kern="1200">
                <a:solidFill>
                  <a:schemeClr val="tx2">
                    <a:lumMod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3BA43F4-8922-4B13-83B5-8171DA93D35F}" type="slidenum">
              <a:rPr lang="en-US" sz="1000" smtClean="0">
                <a:solidFill>
                  <a:schemeClr val="bg1"/>
                </a:solidFill>
                <a:latin typeface="Poppins" pitchFamily="2" charset="77"/>
                <a:cs typeface="Poppins" pitchFamily="2" charset="77"/>
              </a:rPr>
              <a:pPr/>
              <a:t>‹#›</a:t>
            </a:fld>
            <a:endParaRPr lang="en-US" sz="1000">
              <a:solidFill>
                <a:schemeClr val="bg1"/>
              </a:solidFill>
              <a:latin typeface="Poppins" pitchFamily="2" charset="77"/>
              <a:cs typeface="Poppins" pitchFamily="2" charset="77"/>
            </a:endParaRPr>
          </a:p>
        </p:txBody>
      </p:sp>
      <p:pic>
        <p:nvPicPr>
          <p:cNvPr id="4" name="Picture 3">
            <a:extLst>
              <a:ext uri="{FF2B5EF4-FFF2-40B4-BE49-F238E27FC236}">
                <a16:creationId xmlns:a16="http://schemas.microsoft.com/office/drawing/2014/main" id="{8C684738-728D-DFB8-4885-5D368AAECF33}"/>
              </a:ext>
            </a:extLst>
          </p:cNvPr>
          <p:cNvPicPr>
            <a:picLocks noChangeAspect="1"/>
          </p:cNvPicPr>
          <p:nvPr userDrawn="1"/>
        </p:nvPicPr>
        <p:blipFill>
          <a:blip r:embed="rId19" cstate="print">
            <a:extLst>
              <a:ext uri="{28A0092B-C50C-407E-A947-70E740481C1C}">
                <a14:useLocalDpi xmlns:a14="http://schemas.microsoft.com/office/drawing/2010/main" val="0"/>
              </a:ext>
            </a:extLst>
          </a:blip>
          <a:srcRect/>
          <a:stretch/>
        </p:blipFill>
        <p:spPr>
          <a:xfrm>
            <a:off x="11110807" y="137446"/>
            <a:ext cx="755001" cy="408959"/>
          </a:xfrm>
          <a:prstGeom prst="rect">
            <a:avLst/>
          </a:prstGeom>
        </p:spPr>
      </p:pic>
      <p:pic>
        <p:nvPicPr>
          <p:cNvPr id="6" name="Picture 5"/>
          <p:cNvPicPr>
            <a:picLocks noChangeAspect="1"/>
          </p:cNvPicPr>
          <p:nvPr userDrawn="1"/>
        </p:nvPicPr>
        <p:blipFill rotWithShape="1">
          <a:blip r:embed="rId20" cstate="print">
            <a:extLst>
              <a:ext uri="{28A0092B-C50C-407E-A947-70E740481C1C}">
                <a14:useLocalDpi xmlns:a14="http://schemas.microsoft.com/office/drawing/2010/main" val="0"/>
              </a:ext>
            </a:extLst>
          </a:blip>
          <a:srcRect l="5250" t="8079" r="7429" b="9152"/>
          <a:stretch/>
        </p:blipFill>
        <p:spPr>
          <a:xfrm>
            <a:off x="1706771" y="137751"/>
            <a:ext cx="1099929" cy="417028"/>
          </a:xfrm>
          <a:prstGeom prst="rect">
            <a:avLst/>
          </a:prstGeom>
        </p:spPr>
      </p:pic>
      <p:pic>
        <p:nvPicPr>
          <p:cNvPr id="7" name="Picture 6"/>
          <p:cNvPicPr>
            <a:picLocks noChangeAspect="1"/>
          </p:cNvPicPr>
          <p:nvPr userDrawn="1"/>
        </p:nvPicPr>
        <p:blipFill rotWithShape="1">
          <a:blip r:embed="rId21" cstate="print">
            <a:extLst>
              <a:ext uri="{28A0092B-C50C-407E-A947-70E740481C1C}">
                <a14:useLocalDpi xmlns:a14="http://schemas.microsoft.com/office/drawing/2010/main" val="0"/>
              </a:ext>
            </a:extLst>
          </a:blip>
          <a:srcRect l="4893" t="8866" r="4591" b="10797"/>
          <a:stretch/>
        </p:blipFill>
        <p:spPr>
          <a:xfrm>
            <a:off x="307975" y="137446"/>
            <a:ext cx="1171575" cy="415925"/>
          </a:xfrm>
          <a:prstGeom prst="rect">
            <a:avLst/>
          </a:prstGeom>
        </p:spPr>
      </p:pic>
      <p:cxnSp>
        <p:nvCxnSpPr>
          <p:cNvPr id="10" name="Straight Connector 9"/>
          <p:cNvCxnSpPr/>
          <p:nvPr userDrawn="1"/>
        </p:nvCxnSpPr>
        <p:spPr>
          <a:xfrm flipV="1">
            <a:off x="1603375" y="137446"/>
            <a:ext cx="0" cy="415925"/>
          </a:xfrm>
          <a:prstGeom prst="line">
            <a:avLst/>
          </a:prstGeom>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968421454"/>
      </p:ext>
    </p:extLst>
  </p:cSld>
  <p:clrMap bg1="lt1" tx1="dk1" bg2="lt2" tx2="dk2" accent1="accent1" accent2="accent2" accent3="accent3" accent4="accent4" accent5="accent5" accent6="accent6" hlink="hlink" folHlink="folHlink"/>
  <p:sldLayoutIdLst>
    <p:sldLayoutId id="2147483742" r:id="rId1"/>
    <p:sldLayoutId id="2147483652" r:id="rId2"/>
    <p:sldLayoutId id="2147483748" r:id="rId3"/>
    <p:sldLayoutId id="2147483741" r:id="rId4"/>
    <p:sldLayoutId id="2147483743" r:id="rId5"/>
    <p:sldLayoutId id="2147483749" r:id="rId6"/>
    <p:sldLayoutId id="2147483744" r:id="rId7"/>
    <p:sldLayoutId id="2147483792" r:id="rId8"/>
    <p:sldLayoutId id="2147483796" r:id="rId9"/>
    <p:sldLayoutId id="2147483793" r:id="rId10"/>
    <p:sldLayoutId id="2147483794" r:id="rId11"/>
    <p:sldLayoutId id="2147483795" r:id="rId12"/>
    <p:sldLayoutId id="2147483791" r:id="rId13"/>
    <p:sldLayoutId id="2147483797" r:id="rId14"/>
    <p:sldLayoutId id="2147483798" r:id="rId15"/>
    <p:sldLayoutId id="2147483799" r:id="rId16"/>
    <p:sldLayoutId id="2147483800"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 Id="rId9"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hyperlink" Target="http://www.flickr.com/photos/oatsy40/7631270960/" TargetMode="External"/><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119930" y="-288331"/>
            <a:ext cx="12512686" cy="7146331"/>
            <a:chOff x="119930" y="-288331"/>
            <a:chExt cx="12512686" cy="7146331"/>
          </a:xfrm>
        </p:grpSpPr>
        <p:sp>
          <p:nvSpPr>
            <p:cNvPr id="27" name="TextBox 26"/>
            <p:cNvSpPr txBox="1"/>
            <p:nvPr/>
          </p:nvSpPr>
          <p:spPr>
            <a:xfrm>
              <a:off x="119930" y="41868"/>
              <a:ext cx="8076421" cy="984738"/>
            </a:xfrm>
            <a:prstGeom prst="rect">
              <a:avLst/>
            </a:prstGeom>
            <a:solidFill>
              <a:schemeClr val="bg1"/>
            </a:solidFill>
          </p:spPr>
          <p:txBody>
            <a:bodyPr wrap="square" rtlCol="0">
              <a:spAutoFit/>
            </a:bodyPr>
            <a:lstStyle/>
            <a:p>
              <a:endParaRPr lang="en-IN" dirty="0"/>
            </a:p>
          </p:txBody>
        </p:sp>
        <p:sp>
          <p:nvSpPr>
            <p:cNvPr id="26" name="Freeform 26"/>
            <p:cNvSpPr/>
            <p:nvPr/>
          </p:nvSpPr>
          <p:spPr>
            <a:xfrm>
              <a:off x="9191071" y="-288331"/>
              <a:ext cx="3441545" cy="7146331"/>
            </a:xfrm>
            <a:custGeom>
              <a:avLst/>
              <a:gdLst/>
              <a:ahLst/>
              <a:cxnLst/>
              <a:rect l="l" t="t" r="r" b="b"/>
              <a:pathLst>
                <a:path w="5162318" h="10719497">
                  <a:moveTo>
                    <a:pt x="0" y="0"/>
                  </a:moveTo>
                  <a:lnTo>
                    <a:pt x="5162318" y="0"/>
                  </a:lnTo>
                  <a:lnTo>
                    <a:pt x="5162318" y="10719497"/>
                  </a:lnTo>
                  <a:lnTo>
                    <a:pt x="0" y="10719497"/>
                  </a:lnTo>
                  <a:lnTo>
                    <a:pt x="0" y="0"/>
                  </a:lnTo>
                  <a:close/>
                </a:path>
              </a:pathLst>
            </a:custGeom>
            <a:blipFill>
              <a:blip r:embed="rId3"/>
              <a:stretch>
                <a:fillRect l="-27009" t="-3414" r="-91930" b="-2023"/>
              </a:stretch>
            </a:blipFill>
          </p:spPr>
        </p:sp>
      </p:grpSp>
      <p:sp>
        <p:nvSpPr>
          <p:cNvPr id="2" name="Freeform 2"/>
          <p:cNvSpPr/>
          <p:nvPr/>
        </p:nvSpPr>
        <p:spPr>
          <a:xfrm>
            <a:off x="-2" y="4531522"/>
            <a:ext cx="108013" cy="2352040"/>
          </a:xfrm>
          <a:custGeom>
            <a:avLst/>
            <a:gdLst/>
            <a:ahLst/>
            <a:cxnLst/>
            <a:rect l="l" t="t" r="r" b="b"/>
            <a:pathLst>
              <a:path w="162020" h="3528060">
                <a:moveTo>
                  <a:pt x="0" y="0"/>
                </a:moveTo>
                <a:lnTo>
                  <a:pt x="162020" y="0"/>
                </a:lnTo>
                <a:lnTo>
                  <a:pt x="162020" y="3528060"/>
                </a:lnTo>
                <a:lnTo>
                  <a:pt x="0" y="352806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 name="TextBox 3"/>
          <p:cNvSpPr txBox="1"/>
          <p:nvPr/>
        </p:nvSpPr>
        <p:spPr>
          <a:xfrm>
            <a:off x="685801" y="5057317"/>
            <a:ext cx="6129828" cy="502702"/>
          </a:xfrm>
          <a:prstGeom prst="rect">
            <a:avLst/>
          </a:prstGeom>
        </p:spPr>
        <p:txBody>
          <a:bodyPr lIns="0" tIns="0" rIns="0" bIns="0" rtlCol="0" anchor="t">
            <a:spAutoFit/>
          </a:bodyPr>
          <a:lstStyle/>
          <a:p>
            <a:pPr>
              <a:lnSpc>
                <a:spcPts val="4137"/>
              </a:lnSpc>
            </a:pPr>
            <a:r>
              <a:rPr lang="en-IN" sz="3200" b="0" i="0" dirty="0">
                <a:solidFill>
                  <a:srgbClr val="282523"/>
                </a:solidFill>
                <a:effectLst/>
                <a:latin typeface="Arial" panose="020B0604020202020204" pitchFamily="34" charset="0"/>
                <a:cs typeface="Arial" panose="020B0604020202020204" pitchFamily="34" charset="0"/>
              </a:rPr>
              <a:t>Eco Innovators </a:t>
            </a:r>
            <a:r>
              <a:rPr lang="en-US" sz="3000" b="1" spc="306" dirty="0">
                <a:solidFill>
                  <a:srgbClr val="44546A"/>
                </a:solidFill>
                <a:latin typeface="Arial" panose="020B0604020202020204" pitchFamily="34" charset="0"/>
                <a:ea typeface="Arimo Bold"/>
                <a:cs typeface="Arial" panose="020B0604020202020204" pitchFamily="34" charset="0"/>
                <a:sym typeface="Arimo Bold"/>
              </a:rPr>
              <a:t>/ </a:t>
            </a:r>
            <a:r>
              <a:rPr lang="en-US" sz="3000" b="1" spc="306" dirty="0" err="1">
                <a:solidFill>
                  <a:srgbClr val="44546A"/>
                </a:solidFill>
                <a:latin typeface="Arial" panose="020B0604020202020204" pitchFamily="34" charset="0"/>
                <a:ea typeface="Arimo Bold"/>
                <a:cs typeface="Arial" panose="020B0604020202020204" pitchFamily="34" charset="0"/>
                <a:sym typeface="Arimo Bold"/>
              </a:rPr>
              <a:t>CleanCity</a:t>
            </a:r>
            <a:endParaRPr lang="en-US" sz="3000" b="1" spc="306" dirty="0">
              <a:solidFill>
                <a:srgbClr val="44546A"/>
              </a:solidFill>
              <a:latin typeface="Arial" panose="020B0604020202020204" pitchFamily="34" charset="0"/>
              <a:ea typeface="Arimo Bold"/>
              <a:cs typeface="Arial" panose="020B0604020202020204" pitchFamily="34" charset="0"/>
              <a:sym typeface="Arimo Bold"/>
            </a:endParaRPr>
          </a:p>
        </p:txBody>
      </p:sp>
      <p:sp>
        <p:nvSpPr>
          <p:cNvPr id="5" name="AutoShape 5"/>
          <p:cNvSpPr/>
          <p:nvPr/>
        </p:nvSpPr>
        <p:spPr>
          <a:xfrm flipV="1">
            <a:off x="3620090" y="579066"/>
            <a:ext cx="0" cy="755998"/>
          </a:xfrm>
          <a:prstGeom prst="line">
            <a:avLst/>
          </a:prstGeom>
          <a:ln w="66675" cap="flat">
            <a:solidFill>
              <a:srgbClr val="BBBBBB">
                <a:alpha val="37647"/>
              </a:srgbClr>
            </a:solidFill>
            <a:prstDash val="solid"/>
            <a:headEnd type="none" w="sm" len="sm"/>
            <a:tailEnd type="none" w="sm" len="sm"/>
          </a:ln>
        </p:spPr>
      </p:sp>
      <p:sp>
        <p:nvSpPr>
          <p:cNvPr id="6" name="Freeform 6"/>
          <p:cNvSpPr/>
          <p:nvPr/>
        </p:nvSpPr>
        <p:spPr>
          <a:xfrm>
            <a:off x="3761783" y="505088"/>
            <a:ext cx="2638159" cy="893274"/>
          </a:xfrm>
          <a:custGeom>
            <a:avLst/>
            <a:gdLst/>
            <a:ahLst/>
            <a:cxnLst/>
            <a:rect l="l" t="t" r="r" b="b"/>
            <a:pathLst>
              <a:path w="5121455" h="1755543">
                <a:moveTo>
                  <a:pt x="0" y="0"/>
                </a:moveTo>
                <a:lnTo>
                  <a:pt x="5121455" y="0"/>
                </a:lnTo>
                <a:lnTo>
                  <a:pt x="5121455" y="1755544"/>
                </a:lnTo>
                <a:lnTo>
                  <a:pt x="0" y="1755544"/>
                </a:lnTo>
                <a:lnTo>
                  <a:pt x="0" y="0"/>
                </a:lnTo>
                <a:close/>
              </a:path>
            </a:pathLst>
          </a:custGeom>
          <a:blipFill>
            <a:blip r:embed="rId6"/>
            <a:stretch>
              <a:fillRect l="-4077" t="-14537" r="-3136" b="-10572"/>
            </a:stretch>
          </a:blipFill>
        </p:spPr>
      </p:sp>
      <p:sp>
        <p:nvSpPr>
          <p:cNvPr id="4" name="Freeform 4"/>
          <p:cNvSpPr/>
          <p:nvPr/>
        </p:nvSpPr>
        <p:spPr>
          <a:xfrm>
            <a:off x="685801" y="579066"/>
            <a:ext cx="2754547" cy="680013"/>
          </a:xfrm>
          <a:custGeom>
            <a:avLst/>
            <a:gdLst/>
            <a:ahLst/>
            <a:cxnLst/>
            <a:rect l="l" t="t" r="r" b="b"/>
            <a:pathLst>
              <a:path w="6672824" h="1647316">
                <a:moveTo>
                  <a:pt x="0" y="0"/>
                </a:moveTo>
                <a:lnTo>
                  <a:pt x="6672824" y="0"/>
                </a:lnTo>
                <a:lnTo>
                  <a:pt x="6672824" y="1647316"/>
                </a:lnTo>
                <a:lnTo>
                  <a:pt x="0" y="164731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9" name="Rectangle 28"/>
          <p:cNvSpPr/>
          <p:nvPr/>
        </p:nvSpPr>
        <p:spPr>
          <a:xfrm>
            <a:off x="2416158" y="2975775"/>
            <a:ext cx="5987533" cy="618118"/>
          </a:xfrm>
          <a:prstGeom prst="rect">
            <a:avLst/>
          </a:prstGeom>
        </p:spPr>
        <p:txBody>
          <a:bodyPr wrap="square">
            <a:spAutoFit/>
          </a:bodyPr>
          <a:lstStyle/>
          <a:p>
            <a:pPr>
              <a:lnSpc>
                <a:spcPts val="4139"/>
              </a:lnSpc>
            </a:pPr>
            <a:r>
              <a:rPr lang="en-US" sz="2800" b="1" dirty="0">
                <a:solidFill>
                  <a:srgbClr val="002060"/>
                </a:solidFill>
                <a:latin typeface="Saira" pitchFamily="2" charset="0"/>
                <a:ea typeface="Arimo Bold"/>
                <a:cs typeface="Arimo Bold"/>
                <a:sym typeface="Arimo Bold"/>
              </a:rPr>
              <a:t>2024 FINAL PRESENTATIONS</a:t>
            </a:r>
          </a:p>
        </p:txBody>
      </p:sp>
      <p:pic>
        <p:nvPicPr>
          <p:cNvPr id="30" name="Picture 29"/>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23075" y="1852906"/>
            <a:ext cx="5186850" cy="2006355"/>
          </a:xfrm>
          <a:prstGeom prst="rect">
            <a:avLst/>
          </a:prstGeom>
        </p:spPr>
      </p:pic>
    </p:spTree>
    <p:extLst>
      <p:ext uri="{BB962C8B-B14F-4D97-AF65-F5344CB8AC3E}">
        <p14:creationId xmlns:p14="http://schemas.microsoft.com/office/powerpoint/2010/main" val="3755968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p:sp>
      <p:sp>
        <p:nvSpPr>
          <p:cNvPr id="4" name="Text Placeholder 3"/>
          <p:cNvSpPr>
            <a:spLocks noGrp="1"/>
          </p:cNvSpPr>
          <p:nvPr>
            <p:ph type="body" sz="quarter" idx="13"/>
          </p:nvPr>
        </p:nvSpPr>
        <p:spPr>
          <a:xfrm>
            <a:off x="0" y="2012284"/>
            <a:ext cx="5347252" cy="1608740"/>
          </a:xfrm>
        </p:spPr>
        <p:txBody>
          <a:bodyPr/>
          <a:lstStyle/>
          <a:p>
            <a:r>
              <a:rPr lang="en-US" sz="1800" dirty="0"/>
              <a:t>Urban areas often struggle with timely waste collection, leading to overflowing bins and unclean public spaces. The current manual process for scheduling waste pickups is inefficient and prone to delays</a:t>
            </a:r>
            <a:r>
              <a:rPr lang="en-US" dirty="0"/>
              <a:t>.</a:t>
            </a:r>
            <a:endParaRPr lang="en-IN" dirty="0"/>
          </a:p>
        </p:txBody>
      </p:sp>
      <p:sp>
        <p:nvSpPr>
          <p:cNvPr id="5" name="Text Placeholder 4"/>
          <p:cNvSpPr>
            <a:spLocks noGrp="1"/>
          </p:cNvSpPr>
          <p:nvPr>
            <p:ph type="body" sz="quarter" idx="23"/>
          </p:nvPr>
        </p:nvSpPr>
        <p:spPr/>
        <p:txBody>
          <a:bodyPr/>
          <a:lstStyle/>
          <a:p>
            <a:r>
              <a:rPr lang="en-IN" dirty="0"/>
              <a:t>Agenda</a:t>
            </a:r>
          </a:p>
        </p:txBody>
      </p:sp>
      <p:pic>
        <p:nvPicPr>
          <p:cNvPr id="8" name="Picture 7">
            <a:extLst>
              <a:ext uri="{FF2B5EF4-FFF2-40B4-BE49-F238E27FC236}">
                <a16:creationId xmlns:a16="http://schemas.microsoft.com/office/drawing/2014/main" id="{B6CE4CC3-46B6-7C36-4DF0-CB320A141EB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540829" y="1815411"/>
            <a:ext cx="6107113" cy="5003800"/>
          </a:xfrm>
          <a:prstGeom prst="rect">
            <a:avLst/>
          </a:prstGeom>
        </p:spPr>
      </p:pic>
    </p:spTree>
    <p:extLst>
      <p:ext uri="{BB962C8B-B14F-4D97-AF65-F5344CB8AC3E}">
        <p14:creationId xmlns:p14="http://schemas.microsoft.com/office/powerpoint/2010/main" val="394926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23"/>
          </p:nvPr>
        </p:nvSpPr>
        <p:spPr/>
        <p:txBody>
          <a:bodyPr/>
          <a:lstStyle/>
          <a:p>
            <a:r>
              <a:rPr lang="en-IN" dirty="0"/>
              <a:t>Problem Statement</a:t>
            </a:r>
          </a:p>
        </p:txBody>
      </p:sp>
      <p:sp>
        <p:nvSpPr>
          <p:cNvPr id="3" name="Text Placeholder 2"/>
          <p:cNvSpPr>
            <a:spLocks noGrp="1"/>
          </p:cNvSpPr>
          <p:nvPr>
            <p:ph type="body" sz="quarter" idx="26"/>
          </p:nvPr>
        </p:nvSpPr>
        <p:spPr>
          <a:xfrm>
            <a:off x="0" y="1521892"/>
            <a:ext cx="12192000" cy="855548"/>
          </a:xfrm>
        </p:spPr>
        <p:txBody>
          <a:bodyPr/>
          <a:lstStyle/>
          <a:p>
            <a:r>
              <a:rPr lang="en-US" sz="1800" dirty="0"/>
              <a:t>Urban areas often struggle with timely waste collection, leading to overflowing bins and unclean public spaces. The current manual process for scheduling waste pickups is inefficient and prone to delays.</a:t>
            </a:r>
            <a:endParaRPr lang="en-IN" sz="1800" dirty="0"/>
          </a:p>
        </p:txBody>
      </p:sp>
    </p:spTree>
    <p:extLst>
      <p:ext uri="{BB962C8B-B14F-4D97-AF65-F5344CB8AC3E}">
        <p14:creationId xmlns:p14="http://schemas.microsoft.com/office/powerpoint/2010/main" val="2209246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23"/>
          </p:nvPr>
        </p:nvSpPr>
        <p:spPr/>
        <p:txBody>
          <a:bodyPr/>
          <a:lstStyle/>
          <a:p>
            <a:r>
              <a:rPr lang="en-IN" dirty="0"/>
              <a:t>Supporting Data</a:t>
            </a:r>
          </a:p>
        </p:txBody>
      </p:sp>
      <p:sp>
        <p:nvSpPr>
          <p:cNvPr id="3" name="Text Placeholder 2"/>
          <p:cNvSpPr>
            <a:spLocks noGrp="1"/>
          </p:cNvSpPr>
          <p:nvPr>
            <p:ph type="body" sz="quarter" idx="26"/>
          </p:nvPr>
        </p:nvSpPr>
        <p:spPr>
          <a:xfrm>
            <a:off x="0" y="1434806"/>
            <a:ext cx="12192000" cy="967018"/>
          </a:xfrm>
        </p:spPr>
        <p:txBody>
          <a:bodyPr/>
          <a:lstStyle/>
          <a:p>
            <a:pPr marL="285750" indent="-285750">
              <a:buFont typeface="Arial" panose="020B0604020202020204" pitchFamily="34" charset="0"/>
              <a:buChar char="•"/>
            </a:pPr>
            <a:r>
              <a:rPr lang="en-US" sz="1500" b="1" dirty="0"/>
              <a:t>Traditional Methods (High Costs): </a:t>
            </a:r>
            <a:r>
              <a:rPr lang="en-US" sz="1500" dirty="0"/>
              <a:t>Waste collection without optimization, leading to high transportation and labor costs.</a:t>
            </a:r>
          </a:p>
          <a:p>
            <a:pPr marL="285750" indent="-285750">
              <a:buFont typeface="Arial" panose="020B0604020202020204" pitchFamily="34" charset="0"/>
              <a:buChar char="•"/>
            </a:pPr>
            <a:r>
              <a:rPr lang="en-US" sz="1500" b="1" dirty="0"/>
              <a:t>With </a:t>
            </a:r>
            <a:r>
              <a:rPr lang="en-US" sz="1500" b="1" dirty="0" err="1"/>
              <a:t>CleanCity</a:t>
            </a:r>
            <a:r>
              <a:rPr lang="en-US" sz="1500" b="1" dirty="0"/>
              <a:t> (Reduced Costs): </a:t>
            </a:r>
            <a:r>
              <a:rPr lang="en-US" sz="1500" dirty="0"/>
              <a:t>Optimized routes and timely pickups reduce fuel usage, labor hours, and other operational costs.</a:t>
            </a:r>
            <a:endParaRPr lang="en-IN" sz="1500" dirty="0"/>
          </a:p>
        </p:txBody>
      </p:sp>
      <p:pic>
        <p:nvPicPr>
          <p:cNvPr id="9" name="Picture 8">
            <a:extLst>
              <a:ext uri="{FF2B5EF4-FFF2-40B4-BE49-F238E27FC236}">
                <a16:creationId xmlns:a16="http://schemas.microsoft.com/office/drawing/2014/main" id="{A6CE4205-0FC1-6F29-A18F-D6F61AFFE44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0403" y="2453077"/>
            <a:ext cx="5715597" cy="3433507"/>
          </a:xfrm>
          <a:prstGeom prst="rect">
            <a:avLst/>
          </a:prstGeom>
        </p:spPr>
      </p:pic>
      <p:pic>
        <p:nvPicPr>
          <p:cNvPr id="11" name="Picture 10">
            <a:extLst>
              <a:ext uri="{FF2B5EF4-FFF2-40B4-BE49-F238E27FC236}">
                <a16:creationId xmlns:a16="http://schemas.microsoft.com/office/drawing/2014/main" id="{04B9ADE6-6503-021E-43B9-FDB7FD78B75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2502025"/>
            <a:ext cx="5556821" cy="3433506"/>
          </a:xfrm>
          <a:prstGeom prst="rect">
            <a:avLst/>
          </a:prstGeom>
        </p:spPr>
      </p:pic>
    </p:spTree>
    <p:extLst>
      <p:ext uri="{BB962C8B-B14F-4D97-AF65-F5344CB8AC3E}">
        <p14:creationId xmlns:p14="http://schemas.microsoft.com/office/powerpoint/2010/main" val="3113673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23"/>
          </p:nvPr>
        </p:nvSpPr>
        <p:spPr/>
        <p:txBody>
          <a:bodyPr/>
          <a:lstStyle/>
          <a:p>
            <a:r>
              <a:rPr lang="en-IN" dirty="0"/>
              <a:t>Approach</a:t>
            </a:r>
          </a:p>
        </p:txBody>
      </p:sp>
      <p:sp>
        <p:nvSpPr>
          <p:cNvPr id="3" name="Text Placeholder 2"/>
          <p:cNvSpPr>
            <a:spLocks noGrp="1"/>
          </p:cNvSpPr>
          <p:nvPr>
            <p:ph type="body" sz="quarter" idx="26"/>
          </p:nvPr>
        </p:nvSpPr>
        <p:spPr>
          <a:xfrm>
            <a:off x="1" y="1324242"/>
            <a:ext cx="12192000" cy="5533758"/>
          </a:xfrm>
        </p:spPr>
        <p:txBody>
          <a:bodyPr/>
          <a:lstStyle/>
          <a:p>
            <a:pPr marL="285750" indent="-285750">
              <a:buFont typeface="Arial" panose="020B0604020202020204" pitchFamily="34" charset="0"/>
              <a:buChar char="•"/>
            </a:pPr>
            <a:r>
              <a:rPr lang="en-US" sz="1800" dirty="0" err="1"/>
              <a:t>CleanCity</a:t>
            </a:r>
            <a:r>
              <a:rPr lang="en-US" sz="1800" dirty="0"/>
              <a:t> is a mobile app that allows residents and waste management teams to report full waste bins and schedule pickups. The app lets users upload the overflowing dustbins and submit a report when it’s full. Waste management teams receive notifications and can plan pickups based on real-time reports from the community.</a:t>
            </a:r>
          </a:p>
          <a:p>
            <a:pPr marL="285750" indent="-285750">
              <a:buFont typeface="Arial" panose="020B0604020202020204" pitchFamily="34" charset="0"/>
              <a:buChar char="•"/>
            </a:pPr>
            <a:r>
              <a:rPr lang="en-US" sz="1800" dirty="0" err="1"/>
              <a:t>CleanCity</a:t>
            </a:r>
            <a:r>
              <a:rPr lang="en-US" sz="1800" dirty="0"/>
              <a:t> aims to streamline the waste collection process by involving the community in monitoring waste bins. This will help ensure that bins are emptied before they overflow, contributing to cleaner public spaces and a more efficient waste management system.</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1010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23"/>
          </p:nvPr>
        </p:nvSpPr>
        <p:spPr/>
        <p:txBody>
          <a:bodyPr/>
          <a:lstStyle/>
          <a:p>
            <a:r>
              <a:rPr lang="en-IN" dirty="0"/>
              <a:t>Solution Architecture/Flow</a:t>
            </a:r>
          </a:p>
        </p:txBody>
      </p:sp>
      <p:sp>
        <p:nvSpPr>
          <p:cNvPr id="3" name="Text Placeholder 2"/>
          <p:cNvSpPr>
            <a:spLocks noGrp="1"/>
          </p:cNvSpPr>
          <p:nvPr>
            <p:ph type="body" sz="quarter" idx="26"/>
          </p:nvPr>
        </p:nvSpPr>
        <p:spPr>
          <a:xfrm>
            <a:off x="1" y="1324242"/>
            <a:ext cx="12192000" cy="1845678"/>
          </a:xfrm>
        </p:spPr>
        <p:txBody>
          <a:bodyPr/>
          <a:lstStyle/>
          <a:p>
            <a:pPr marL="285750" indent="-285750">
              <a:buFont typeface="Arial" panose="020B0604020202020204" pitchFamily="34" charset="0"/>
              <a:buChar char="•"/>
            </a:pPr>
            <a:r>
              <a:rPr lang="en-IN" sz="1800" dirty="0"/>
              <a:t>Frontend: HTML, CSS, JavaScript (for a simple web-based app).</a:t>
            </a:r>
          </a:p>
          <a:p>
            <a:pPr marL="285750" indent="-285750">
              <a:buFont typeface="Arial" panose="020B0604020202020204" pitchFamily="34" charset="0"/>
              <a:buChar char="•"/>
            </a:pPr>
            <a:r>
              <a:rPr lang="en-IN" sz="1800" dirty="0"/>
              <a:t>Backend: PHP (or Node.js) to handle server-side operations.</a:t>
            </a:r>
          </a:p>
          <a:p>
            <a:pPr marL="285750" indent="-285750">
              <a:buFont typeface="Arial" panose="020B0604020202020204" pitchFamily="34" charset="0"/>
              <a:buChar char="•"/>
            </a:pPr>
            <a:r>
              <a:rPr lang="en-IN" sz="1800" dirty="0"/>
              <a:t>Database: MySQL for storing user reports, bin locations, and schedules.</a:t>
            </a:r>
          </a:p>
        </p:txBody>
      </p:sp>
    </p:spTree>
    <p:extLst>
      <p:ext uri="{BB962C8B-B14F-4D97-AF65-F5344CB8AC3E}">
        <p14:creationId xmlns:p14="http://schemas.microsoft.com/office/powerpoint/2010/main" val="1202122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6"/>
          </p:nvPr>
        </p:nvSpPr>
        <p:spPr>
          <a:xfrm>
            <a:off x="478079" y="1326776"/>
            <a:ext cx="5617921" cy="1306059"/>
          </a:xfrm>
        </p:spPr>
        <p:txBody>
          <a:bodyPr/>
          <a:lstStyle/>
          <a:p>
            <a:endParaRPr lang="en-IN" dirty="0"/>
          </a:p>
        </p:txBody>
      </p:sp>
      <p:sp>
        <p:nvSpPr>
          <p:cNvPr id="3" name="Text Placeholder 2"/>
          <p:cNvSpPr>
            <a:spLocks noGrp="1"/>
          </p:cNvSpPr>
          <p:nvPr>
            <p:ph type="body" sz="quarter" idx="17"/>
          </p:nvPr>
        </p:nvSpPr>
        <p:spPr/>
        <p:txBody>
          <a:bodyPr/>
          <a:lstStyle/>
          <a:p>
            <a:r>
              <a:rPr lang="en-IN" dirty="0"/>
              <a:t>Problem</a:t>
            </a:r>
          </a:p>
        </p:txBody>
      </p:sp>
      <p:sp>
        <p:nvSpPr>
          <p:cNvPr id="4" name="Text Placeholder 3"/>
          <p:cNvSpPr>
            <a:spLocks noGrp="1"/>
          </p:cNvSpPr>
          <p:nvPr>
            <p:ph type="body" sz="quarter" idx="18"/>
          </p:nvPr>
        </p:nvSpPr>
        <p:spPr>
          <a:xfrm>
            <a:off x="457200" y="1326776"/>
            <a:ext cx="5617921" cy="1306059"/>
          </a:xfrm>
        </p:spPr>
        <p:txBody>
          <a:bodyPr/>
          <a:lstStyle/>
          <a:p>
            <a:pPr algn="ctr"/>
            <a:r>
              <a:rPr lang="en-US" dirty="0"/>
              <a:t>Various issues encountered in urban waste management</a:t>
            </a:r>
            <a:endParaRPr lang="en-IN" dirty="0"/>
          </a:p>
        </p:txBody>
      </p:sp>
      <p:sp>
        <p:nvSpPr>
          <p:cNvPr id="5" name="Text Placeholder 4"/>
          <p:cNvSpPr>
            <a:spLocks noGrp="1"/>
          </p:cNvSpPr>
          <p:nvPr>
            <p:ph type="body" sz="quarter" idx="19"/>
          </p:nvPr>
        </p:nvSpPr>
        <p:spPr/>
        <p:txBody>
          <a:bodyPr/>
          <a:lstStyle/>
          <a:p>
            <a:r>
              <a:rPr lang="en-IN" dirty="0"/>
              <a:t>Frequency (%)</a:t>
            </a:r>
          </a:p>
        </p:txBody>
      </p:sp>
      <p:sp>
        <p:nvSpPr>
          <p:cNvPr id="6" name="Text Placeholder 5"/>
          <p:cNvSpPr>
            <a:spLocks noGrp="1"/>
          </p:cNvSpPr>
          <p:nvPr>
            <p:ph type="body" sz="quarter" idx="20"/>
          </p:nvPr>
        </p:nvSpPr>
        <p:spPr/>
        <p:txBody>
          <a:bodyPr/>
          <a:lstStyle/>
          <a:p>
            <a:r>
              <a:rPr lang="en-IN" dirty="0"/>
              <a:t>different waste collection methods</a:t>
            </a:r>
          </a:p>
        </p:txBody>
      </p:sp>
      <p:sp>
        <p:nvSpPr>
          <p:cNvPr id="7" name="Text Placeholder 6"/>
          <p:cNvSpPr>
            <a:spLocks noGrp="1"/>
          </p:cNvSpPr>
          <p:nvPr>
            <p:ph type="body" sz="quarter" idx="21"/>
          </p:nvPr>
        </p:nvSpPr>
        <p:spPr/>
        <p:txBody>
          <a:bodyPr/>
          <a:lstStyle/>
          <a:p>
            <a:pPr algn="ctr"/>
            <a:r>
              <a:rPr lang="en-IN" dirty="0"/>
              <a:t>Benefit</a:t>
            </a:r>
          </a:p>
        </p:txBody>
      </p:sp>
      <p:sp>
        <p:nvSpPr>
          <p:cNvPr id="8" name="Text Placeholder 7"/>
          <p:cNvSpPr>
            <a:spLocks noGrp="1"/>
          </p:cNvSpPr>
          <p:nvPr>
            <p:ph type="body" sz="quarter" idx="22"/>
          </p:nvPr>
        </p:nvSpPr>
        <p:spPr>
          <a:xfrm>
            <a:off x="6050402" y="1326776"/>
            <a:ext cx="5617920" cy="1306059"/>
          </a:xfrm>
        </p:spPr>
        <p:txBody>
          <a:bodyPr/>
          <a:lstStyle/>
          <a:p>
            <a:pPr algn="ctr"/>
            <a:r>
              <a:rPr lang="en-IN" dirty="0"/>
              <a:t>Benefits of community involvement using </a:t>
            </a:r>
            <a:r>
              <a:rPr lang="en-IN" dirty="0" err="1"/>
              <a:t>CleanCity</a:t>
            </a:r>
            <a:endParaRPr lang="en-IN" dirty="0"/>
          </a:p>
        </p:txBody>
      </p:sp>
      <p:sp>
        <p:nvSpPr>
          <p:cNvPr id="9" name="Text Placeholder 8"/>
          <p:cNvSpPr>
            <a:spLocks noGrp="1"/>
          </p:cNvSpPr>
          <p:nvPr>
            <p:ph type="body" sz="quarter" idx="23"/>
          </p:nvPr>
        </p:nvSpPr>
        <p:spPr/>
        <p:txBody>
          <a:bodyPr/>
          <a:lstStyle/>
          <a:p>
            <a:pPr algn="ctr"/>
            <a:r>
              <a:rPr lang="en-IN" dirty="0"/>
              <a:t>Improvement (%)</a:t>
            </a:r>
          </a:p>
        </p:txBody>
      </p:sp>
      <p:sp>
        <p:nvSpPr>
          <p:cNvPr id="10" name="Text Placeholder 9"/>
          <p:cNvSpPr>
            <a:spLocks noGrp="1"/>
          </p:cNvSpPr>
          <p:nvPr>
            <p:ph type="body" sz="quarter" idx="12"/>
          </p:nvPr>
        </p:nvSpPr>
        <p:spPr>
          <a:xfrm>
            <a:off x="478079" y="3175687"/>
            <a:ext cx="2798521" cy="3207183"/>
          </a:xfrm>
        </p:spPr>
        <p:txBody>
          <a:bodyPr/>
          <a:lstStyle/>
          <a:p>
            <a:pPr marL="0" indent="0" algn="ctr">
              <a:buNone/>
            </a:pPr>
            <a:r>
              <a:rPr lang="en-IN" dirty="0"/>
              <a:t>Overflowing bins</a:t>
            </a:r>
          </a:p>
          <a:p>
            <a:endParaRPr lang="en-IN" dirty="0"/>
          </a:p>
          <a:p>
            <a:pPr marL="0" indent="0" algn="ctr">
              <a:buNone/>
            </a:pPr>
            <a:r>
              <a:rPr lang="en-IN" dirty="0"/>
              <a:t>Irregular collection schedule</a:t>
            </a:r>
          </a:p>
          <a:p>
            <a:endParaRPr lang="en-IN" dirty="0"/>
          </a:p>
          <a:p>
            <a:pPr marL="0" indent="0" algn="ctr">
              <a:buNone/>
            </a:pPr>
            <a:r>
              <a:rPr lang="en-IN" dirty="0"/>
              <a:t>Lack of community involvement</a:t>
            </a:r>
          </a:p>
          <a:p>
            <a:endParaRPr lang="en-IN" dirty="0"/>
          </a:p>
          <a:p>
            <a:pPr marL="0" indent="0" algn="ctr">
              <a:buNone/>
            </a:pPr>
            <a:r>
              <a:rPr lang="en-IN" dirty="0"/>
              <a:t>Unclean surroundings</a:t>
            </a:r>
          </a:p>
          <a:p>
            <a:endParaRPr lang="en-IN" dirty="0"/>
          </a:p>
          <a:p>
            <a:pPr marL="0" indent="0" algn="ctr">
              <a:buNone/>
            </a:pPr>
            <a:r>
              <a:rPr lang="en-IN" dirty="0"/>
              <a:t>High operational costs</a:t>
            </a:r>
          </a:p>
          <a:p>
            <a:endParaRPr lang="en-IN" dirty="0"/>
          </a:p>
        </p:txBody>
      </p:sp>
      <p:sp>
        <p:nvSpPr>
          <p:cNvPr id="11" name="Text Placeholder 10"/>
          <p:cNvSpPr>
            <a:spLocks noGrp="1"/>
          </p:cNvSpPr>
          <p:nvPr>
            <p:ph type="body" sz="quarter" idx="24"/>
          </p:nvPr>
        </p:nvSpPr>
        <p:spPr>
          <a:xfrm>
            <a:off x="3298162" y="3175688"/>
            <a:ext cx="2773117" cy="3207182"/>
          </a:xfrm>
        </p:spPr>
        <p:txBody>
          <a:bodyPr/>
          <a:lstStyle/>
          <a:p>
            <a:pPr marL="0" indent="0" algn="ctr">
              <a:buNone/>
            </a:pPr>
            <a:r>
              <a:rPr lang="en-US" dirty="0"/>
              <a:t>40%</a:t>
            </a:r>
          </a:p>
          <a:p>
            <a:pPr marL="0" indent="0" algn="ctr">
              <a:buNone/>
            </a:pPr>
            <a:endParaRPr lang="en-US" dirty="0"/>
          </a:p>
          <a:p>
            <a:pPr marL="0" indent="0" algn="ctr">
              <a:buNone/>
            </a:pPr>
            <a:r>
              <a:rPr lang="en-US" dirty="0"/>
              <a:t>25%</a:t>
            </a:r>
          </a:p>
          <a:p>
            <a:pPr marL="0" indent="0" algn="ctr">
              <a:buNone/>
            </a:pPr>
            <a:endParaRPr lang="en-US" dirty="0"/>
          </a:p>
          <a:p>
            <a:pPr marL="0" indent="0" algn="ctr">
              <a:buNone/>
            </a:pPr>
            <a:r>
              <a:rPr lang="en-US" dirty="0"/>
              <a:t>15%</a:t>
            </a:r>
          </a:p>
          <a:p>
            <a:pPr marL="0" indent="0" algn="ctr">
              <a:buNone/>
            </a:pPr>
            <a:endParaRPr lang="en-US" dirty="0"/>
          </a:p>
          <a:p>
            <a:pPr marL="0" indent="0" algn="ctr">
              <a:buNone/>
            </a:pPr>
            <a:r>
              <a:rPr lang="en-US" dirty="0"/>
              <a:t>10%</a:t>
            </a:r>
          </a:p>
          <a:p>
            <a:pPr marL="0" indent="0" algn="ctr">
              <a:buNone/>
            </a:pPr>
            <a:endParaRPr lang="en-US" dirty="0"/>
          </a:p>
          <a:p>
            <a:pPr marL="0" indent="0" algn="ctr">
              <a:buNone/>
            </a:pPr>
            <a:r>
              <a:rPr lang="en-US" dirty="0"/>
              <a:t>10%</a:t>
            </a:r>
          </a:p>
          <a:p>
            <a:pPr marL="0" indent="0" algn="ctr">
              <a:buNone/>
            </a:pPr>
            <a:endParaRPr lang="en-US" dirty="0"/>
          </a:p>
          <a:p>
            <a:pPr marL="0" indent="0" algn="ctr">
              <a:buNone/>
            </a:pPr>
            <a:endParaRPr lang="en-IN" dirty="0"/>
          </a:p>
        </p:txBody>
      </p:sp>
      <p:sp>
        <p:nvSpPr>
          <p:cNvPr id="12" name="Text Placeholder 11"/>
          <p:cNvSpPr>
            <a:spLocks noGrp="1"/>
          </p:cNvSpPr>
          <p:nvPr>
            <p:ph type="body" sz="quarter" idx="25"/>
          </p:nvPr>
        </p:nvSpPr>
        <p:spPr>
          <a:xfrm>
            <a:off x="6071279" y="3175687"/>
            <a:ext cx="2794679" cy="3207181"/>
          </a:xfrm>
        </p:spPr>
        <p:txBody>
          <a:bodyPr/>
          <a:lstStyle/>
          <a:p>
            <a:r>
              <a:rPr lang="en-IN" dirty="0"/>
              <a:t>Timeliness of waste collection</a:t>
            </a:r>
          </a:p>
          <a:p>
            <a:endParaRPr lang="en-IN" dirty="0"/>
          </a:p>
          <a:p>
            <a:r>
              <a:rPr lang="en-IN" dirty="0"/>
              <a:t>Reduction in overflow incidents</a:t>
            </a:r>
          </a:p>
          <a:p>
            <a:endParaRPr lang="en-IN" dirty="0"/>
          </a:p>
          <a:p>
            <a:r>
              <a:rPr lang="en-IN" dirty="0"/>
              <a:t>Community cleanliness</a:t>
            </a:r>
          </a:p>
          <a:p>
            <a:endParaRPr lang="en-IN" dirty="0"/>
          </a:p>
          <a:p>
            <a:r>
              <a:rPr lang="en-IN" dirty="0"/>
              <a:t>Reduction in operational costs</a:t>
            </a:r>
          </a:p>
          <a:p>
            <a:endParaRPr lang="en-IN" dirty="0"/>
          </a:p>
          <a:p>
            <a:r>
              <a:rPr lang="en-IN" dirty="0"/>
              <a:t>Increase in recycling rates</a:t>
            </a:r>
          </a:p>
        </p:txBody>
      </p:sp>
      <p:sp>
        <p:nvSpPr>
          <p:cNvPr id="13" name="Text Placeholder 12"/>
          <p:cNvSpPr>
            <a:spLocks noGrp="1"/>
          </p:cNvSpPr>
          <p:nvPr>
            <p:ph type="body" sz="quarter" idx="26"/>
          </p:nvPr>
        </p:nvSpPr>
        <p:spPr>
          <a:xfrm>
            <a:off x="8874113" y="3175688"/>
            <a:ext cx="2794679" cy="3207180"/>
          </a:xfrm>
        </p:spPr>
        <p:txBody>
          <a:bodyPr/>
          <a:lstStyle/>
          <a:p>
            <a:pPr marL="0" indent="0" algn="ctr">
              <a:buNone/>
            </a:pPr>
            <a:r>
              <a:rPr lang="en-US" dirty="0"/>
              <a:t>30%</a:t>
            </a:r>
          </a:p>
          <a:p>
            <a:pPr algn="ctr"/>
            <a:endParaRPr lang="en-US" dirty="0"/>
          </a:p>
          <a:p>
            <a:pPr marL="0" indent="0" algn="ctr">
              <a:buNone/>
            </a:pPr>
            <a:r>
              <a:rPr lang="en-US" dirty="0"/>
              <a:t>45%</a:t>
            </a:r>
          </a:p>
          <a:p>
            <a:pPr algn="ctr"/>
            <a:endParaRPr lang="en-US" dirty="0"/>
          </a:p>
          <a:p>
            <a:pPr algn="ctr"/>
            <a:endParaRPr lang="en-US" dirty="0"/>
          </a:p>
          <a:p>
            <a:pPr marL="0" indent="0" algn="ctr">
              <a:buNone/>
            </a:pPr>
            <a:r>
              <a:rPr lang="en-US" dirty="0"/>
              <a:t>25%</a:t>
            </a:r>
          </a:p>
          <a:p>
            <a:pPr algn="ctr"/>
            <a:endParaRPr lang="en-US" dirty="0"/>
          </a:p>
          <a:p>
            <a:pPr marL="0" indent="0" algn="ctr">
              <a:buNone/>
            </a:pPr>
            <a:r>
              <a:rPr lang="en-US" dirty="0"/>
              <a:t>20%</a:t>
            </a:r>
          </a:p>
          <a:p>
            <a:pPr marL="0" indent="0" algn="ctr">
              <a:buNone/>
            </a:pPr>
            <a:endParaRPr lang="en-US" dirty="0"/>
          </a:p>
          <a:p>
            <a:pPr marL="0" indent="0" algn="ctr">
              <a:buNone/>
            </a:pPr>
            <a:r>
              <a:rPr lang="en-US" dirty="0"/>
              <a:t>10%</a:t>
            </a:r>
            <a:endParaRPr lang="en-IN" dirty="0"/>
          </a:p>
        </p:txBody>
      </p:sp>
      <p:sp>
        <p:nvSpPr>
          <p:cNvPr id="14" name="Text Placeholder 13"/>
          <p:cNvSpPr>
            <a:spLocks noGrp="1"/>
          </p:cNvSpPr>
          <p:nvPr>
            <p:ph type="body" sz="quarter" idx="27"/>
          </p:nvPr>
        </p:nvSpPr>
        <p:spPr/>
        <p:txBody>
          <a:bodyPr/>
          <a:lstStyle/>
          <a:p>
            <a:r>
              <a:rPr lang="en-IN" dirty="0"/>
              <a:t>Impact</a:t>
            </a:r>
          </a:p>
        </p:txBody>
      </p:sp>
    </p:spTree>
    <p:extLst>
      <p:ext uri="{BB962C8B-B14F-4D97-AF65-F5344CB8AC3E}">
        <p14:creationId xmlns:p14="http://schemas.microsoft.com/office/powerpoint/2010/main" val="1349212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23"/>
          </p:nvPr>
        </p:nvSpPr>
        <p:spPr>
          <a:xfrm>
            <a:off x="260804" y="668050"/>
            <a:ext cx="10249880" cy="405946"/>
          </a:xfrm>
        </p:spPr>
        <p:txBody>
          <a:bodyPr/>
          <a:lstStyle/>
          <a:p>
            <a:r>
              <a:rPr lang="en-IN" dirty="0"/>
              <a:t>Product Photos</a:t>
            </a:r>
          </a:p>
        </p:txBody>
      </p:sp>
      <p:pic>
        <p:nvPicPr>
          <p:cNvPr id="14" name="Picture Placeholder 13">
            <a:extLst>
              <a:ext uri="{FF2B5EF4-FFF2-40B4-BE49-F238E27FC236}">
                <a16:creationId xmlns:a16="http://schemas.microsoft.com/office/drawing/2014/main" id="{3676F7EC-108B-9419-0326-A2C4102A7F93}"/>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t="10599" b="10599"/>
          <a:stretch>
            <a:fillRect/>
          </a:stretch>
        </p:blipFill>
        <p:spPr>
          <a:xfrm>
            <a:off x="398484" y="1238864"/>
            <a:ext cx="11395032" cy="5137552"/>
          </a:xfrm>
        </p:spPr>
      </p:pic>
    </p:spTree>
    <p:extLst>
      <p:ext uri="{BB962C8B-B14F-4D97-AF65-F5344CB8AC3E}">
        <p14:creationId xmlns:p14="http://schemas.microsoft.com/office/powerpoint/2010/main" val="13453862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23"/>
          </p:nvPr>
        </p:nvSpPr>
        <p:spPr/>
        <p:txBody>
          <a:bodyPr/>
          <a:lstStyle/>
          <a:p>
            <a:r>
              <a:rPr lang="en-IN" dirty="0"/>
              <a:t>Conclusion</a:t>
            </a:r>
          </a:p>
        </p:txBody>
      </p:sp>
      <p:sp>
        <p:nvSpPr>
          <p:cNvPr id="3" name="Text Placeholder 2"/>
          <p:cNvSpPr>
            <a:spLocks noGrp="1"/>
          </p:cNvSpPr>
          <p:nvPr>
            <p:ph type="body" sz="quarter" idx="26"/>
          </p:nvPr>
        </p:nvSpPr>
        <p:spPr>
          <a:xfrm>
            <a:off x="0" y="1521892"/>
            <a:ext cx="12192000" cy="2135708"/>
          </a:xfrm>
        </p:spPr>
        <p:txBody>
          <a:bodyPr/>
          <a:lstStyle/>
          <a:p>
            <a:r>
              <a:rPr lang="en-US" sz="1800" dirty="0" err="1"/>
              <a:t>CleanCity</a:t>
            </a:r>
            <a:r>
              <a:rPr lang="en-US" sz="1800" dirty="0"/>
              <a:t> is a community-driven waste management app designed to keep urban areas clean by enabling residents to report full waste bins and notify waste management teams. The app uses a simple interface where users can mark bin locations on a map and submit reports. Waste management teams receive real-time notifications, allowing them to schedule timely pickups based on community input. By leveraging the power of community reporting, </a:t>
            </a:r>
            <a:r>
              <a:rPr lang="en-US" sz="1800" dirty="0" err="1"/>
              <a:t>CleanCity</a:t>
            </a:r>
            <a:r>
              <a:rPr lang="en-US" sz="1800" dirty="0"/>
              <a:t> enhances the efficiency of waste collection services and promotes cleaner public spaces</a:t>
            </a:r>
            <a:r>
              <a:rPr lang="en-US" dirty="0"/>
              <a:t>.</a:t>
            </a:r>
            <a:endParaRPr lang="en-IN" dirty="0"/>
          </a:p>
        </p:txBody>
      </p:sp>
    </p:spTree>
    <p:extLst>
      <p:ext uri="{BB962C8B-B14F-4D97-AF65-F5344CB8AC3E}">
        <p14:creationId xmlns:p14="http://schemas.microsoft.com/office/powerpoint/2010/main" val="547099355"/>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
      <a:majorFont>
        <a:latin typeface="Poppins Light"/>
        <a:ea typeface=""/>
        <a:cs typeface=""/>
      </a:majorFont>
      <a:minorFont>
        <a:latin typeface="Poppin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isionet Corporate 2024-template" id="{514E6CC7-7EE5-294D-83AE-E6144F99E6AC}" vid="{7E084D46-41A6-E046-A7E8-C9A3B2EF644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A6DF70C3AC0FA499C9E0D60D29F81E5" ma:contentTypeVersion="16" ma:contentTypeDescription="Create a new document." ma:contentTypeScope="" ma:versionID="85ec48349101db794eed26f494bfbe38">
  <xsd:schema xmlns:xsd="http://www.w3.org/2001/XMLSchema" xmlns:xs="http://www.w3.org/2001/XMLSchema" xmlns:p="http://schemas.microsoft.com/office/2006/metadata/properties" xmlns:ns3="79f3dffb-bc2f-4d1d-9312-ca41b9603c66" xmlns:ns4="94d48388-cd1b-4e77-833e-21b488375584" targetNamespace="http://schemas.microsoft.com/office/2006/metadata/properties" ma:root="true" ma:fieldsID="1c5ec05e8753a266716d6c53b065aa71" ns3:_="" ns4:_="">
    <xsd:import namespace="79f3dffb-bc2f-4d1d-9312-ca41b9603c66"/>
    <xsd:import namespace="94d48388-cd1b-4e77-833e-21b488375584"/>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_activity"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LengthInSeconds" minOccurs="0"/>
                <xsd:element ref="ns3:MediaServiceDateTaken" minOccurs="0"/>
                <xsd:element ref="ns3:MediaServiceLocation"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9f3dffb-bc2f-4d1d-9312-ca41b9603c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_activity" ma:index="12" nillable="true" ma:displayName="_activity" ma:hidden="true" ma:internalName="_activity">
      <xsd:simpleType>
        <xsd:restriction base="dms:Note"/>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DateTaken" ma:index="21" nillable="true" ma:displayName="MediaServiceDateTaken" ma:hidden="true" ma:indexed="true" ma:internalName="MediaServiceDateTaken"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4d48388-cd1b-4e77-833e-21b488375584"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94d48388-cd1b-4e77-833e-21b488375584">
      <UserInfo>
        <DisplayName>SharingLinks.57e13b0d-dfe5-4423-9199-606aa8944a07.OrganizationEdit.a9a59a14-14fa-48bb-8bd2-5d8704db652f</DisplayName>
        <AccountId>104</AccountId>
        <AccountType/>
      </UserInfo>
      <UserInfo>
        <DisplayName>Javeria Fahad</DisplayName>
        <AccountId>12</AccountId>
        <AccountType/>
      </UserInfo>
      <UserInfo>
        <DisplayName>Tauseef Muhammad</DisplayName>
        <AccountId>10</AccountId>
        <AccountType/>
      </UserInfo>
      <UserInfo>
        <DisplayName>Ann Sophia</DisplayName>
        <AccountId>327</AccountId>
        <AccountType/>
      </UserInfo>
      <UserInfo>
        <DisplayName>Hafiz Muhammad Umer</DisplayName>
        <AccountId>1656</AccountId>
        <AccountType/>
      </UserInfo>
      <UserInfo>
        <DisplayName>Shariq Rehman</DisplayName>
        <AccountId>1596</AccountId>
        <AccountType/>
      </UserInfo>
      <UserInfo>
        <DisplayName>Hammad Maqsood</DisplayName>
        <AccountId>61</AccountId>
        <AccountType/>
      </UserInfo>
      <UserInfo>
        <DisplayName>Ali Khan Bajauri</DisplayName>
        <AccountId>1827</AccountId>
        <AccountType/>
      </UserInfo>
      <UserInfo>
        <DisplayName>Fatima Rizvi</DisplayName>
        <AccountId>159</AccountId>
        <AccountType/>
      </UserInfo>
      <UserInfo>
        <DisplayName>Ali Zubairy</DisplayName>
        <AccountId>25</AccountId>
        <AccountType/>
      </UserInfo>
      <UserInfo>
        <DisplayName>Suvarna Nikam</DisplayName>
        <AccountId>773</AccountId>
        <AccountType/>
      </UserInfo>
      <UserInfo>
        <DisplayName>Habib Ahmad</DisplayName>
        <AccountId>586</AccountId>
        <AccountType/>
      </UserInfo>
      <UserInfo>
        <DisplayName>Syed Muhammad Obaid Mohsin</DisplayName>
        <AccountId>1496</AccountId>
        <AccountType/>
      </UserInfo>
      <UserInfo>
        <DisplayName>Jawad A. Khan</DisplayName>
        <AccountId>171</AccountId>
        <AccountType/>
      </UserInfo>
    </SharedWithUsers>
    <_activity xmlns="79f3dffb-bc2f-4d1d-9312-ca41b9603c66" xsi:nil="true"/>
  </documentManagement>
</p:properties>
</file>

<file path=customXml/itemProps1.xml><?xml version="1.0" encoding="utf-8"?>
<ds:datastoreItem xmlns:ds="http://schemas.openxmlformats.org/officeDocument/2006/customXml" ds:itemID="{66CCB95E-8DFE-416E-BDC6-38099FF83AEF}">
  <ds:schemaRefs>
    <ds:schemaRef ds:uri="http://schemas.microsoft.com/sharepoint/v3/contenttype/forms"/>
  </ds:schemaRefs>
</ds:datastoreItem>
</file>

<file path=customXml/itemProps2.xml><?xml version="1.0" encoding="utf-8"?>
<ds:datastoreItem xmlns:ds="http://schemas.openxmlformats.org/officeDocument/2006/customXml" ds:itemID="{DF62535E-E1E2-4848-A247-C7ACEC6A68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9f3dffb-bc2f-4d1d-9312-ca41b9603c66"/>
    <ds:schemaRef ds:uri="94d48388-cd1b-4e77-833e-21b48837558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AD14CEB-7CA2-412D-9B5C-63BC1C19B946}">
  <ds:schemaRefs>
    <ds:schemaRef ds:uri="http://schemas.openxmlformats.org/package/2006/metadata/core-properties"/>
    <ds:schemaRef ds:uri="http://schemas.microsoft.com/office/2006/metadata/properties"/>
    <ds:schemaRef ds:uri="http://purl.org/dc/dcmitype/"/>
    <ds:schemaRef ds:uri="http://schemas.microsoft.com/office/2006/documentManagement/types"/>
    <ds:schemaRef ds:uri="http://purl.org/dc/elements/1.1/"/>
    <ds:schemaRef ds:uri="94d48388-cd1b-4e77-833e-21b488375584"/>
    <ds:schemaRef ds:uri="http://schemas.microsoft.com/office/infopath/2007/PartnerControls"/>
    <ds:schemaRef ds:uri="79f3dffb-bc2f-4d1d-9312-ca41b9603c66"/>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99</TotalTime>
  <Words>432</Words>
  <Application>Microsoft Office PowerPoint</Application>
  <PresentationFormat>Widescreen</PresentationFormat>
  <Paragraphs>71</Paragraphs>
  <Slides>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Times New Roman</vt:lpstr>
      <vt:lpstr>Saira</vt:lpstr>
      <vt:lpstr>Arial</vt:lpstr>
      <vt:lpstr>Poppins</vt:lpstr>
      <vt:lpstr>Calibri</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Systems Limited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Visionet Services Overview</dc:title>
  <dc:subject>Food Distribution, Supply Chain Automation</dc:subject>
  <dc:creator>Visionet Systems Inc.</dc:creator>
  <cp:lastModifiedBy>ranjit kumar</cp:lastModifiedBy>
  <cp:revision>11</cp:revision>
  <cp:lastPrinted>2015-11-12T22:10:51Z</cp:lastPrinted>
  <dcterms:created xsi:type="dcterms:W3CDTF">2013-11-18T10:31:58Z</dcterms:created>
  <dcterms:modified xsi:type="dcterms:W3CDTF">2024-10-20T14:21:33Z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0x0101007A6DF70C3AC0FA499C9E0D60D29F81E5</vt:lpwstr>
  </property>
  <property fmtid="{D5CDD505-2E9C-101B-9397-08002B2CF9AE}" pid="3" name="MediaServiceImageTags">
    <vt:lpwstr/>
  </property>
</Properties>
</file>

<file path=docProps/thumbnail.jpeg>
</file>